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3"/>
  </p:notesMasterIdLst>
  <p:sldIdLst>
    <p:sldId id="258" r:id="rId3"/>
    <p:sldId id="7477" r:id="rId4"/>
    <p:sldId id="7491" r:id="rId5"/>
    <p:sldId id="7484" r:id="rId6"/>
    <p:sldId id="7490" r:id="rId7"/>
    <p:sldId id="7482" r:id="rId8"/>
    <p:sldId id="7485" r:id="rId9"/>
    <p:sldId id="7494" r:id="rId10"/>
    <p:sldId id="264" r:id="rId11"/>
    <p:sldId id="174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C29"/>
    <a:srgbClr val="F8F8F8"/>
    <a:srgbClr val="F7F7F7"/>
    <a:srgbClr val="F1F1F1"/>
    <a:srgbClr val="FDF9A1"/>
    <a:srgbClr val="C7E7E1"/>
    <a:srgbClr val="E6E6E6"/>
    <a:srgbClr val="FCDBC0"/>
    <a:srgbClr val="F9BF8F"/>
    <a:srgbClr val="FDE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22" autoAdjust="0"/>
    <p:restoredTop sz="92362" autoAdjust="0"/>
  </p:normalViewPr>
  <p:slideViewPr>
    <p:cSldViewPr snapToGrid="0">
      <p:cViewPr varScale="1">
        <p:scale>
          <a:sx n="102" d="100"/>
          <a:sy n="102" d="100"/>
        </p:scale>
        <p:origin x="2526"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4F812-684F-4191-8D3E-57E0FB4B20FF}" type="datetimeFigureOut">
              <a:rPr lang="en-US" smtClean="0"/>
              <a:t>11/01/22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BC3B2-4AB3-45A6-ACB0-DE7CA9C881A3}" type="slidenum">
              <a:rPr lang="en-US" smtClean="0"/>
              <a:t>‹#›</a:t>
            </a:fld>
            <a:endParaRPr lang="en-US" dirty="0"/>
          </a:p>
        </p:txBody>
      </p:sp>
    </p:spTree>
    <p:extLst>
      <p:ext uri="{BB962C8B-B14F-4D97-AF65-F5344CB8AC3E}">
        <p14:creationId xmlns:p14="http://schemas.microsoft.com/office/powerpoint/2010/main" val="398583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google.com/search?rlz=1C1CHBF_enUS890US890&amp;q=Cornell+University&amp;stick=H4sIAAAAAAAAAOPgE-LSz9U3MK00zTLJU-IAsQ3Ljcu0pLOTrfQLUvMLclKBVFFxfp5VakppcmJJZn7eIlYh5_yivNScHIXQvMwyoGxmSeUOVsZd7EwcjAALYoIKUgAAAA&amp;sa=X&amp;ved=2ahUKEwj1jKCsm477AhVIk4kEHc_ABf4QmxMoAXoECFIQAw" TargetMode="External"/><Relationship Id="rId3" Type="http://schemas.openxmlformats.org/officeDocument/2006/relationships/hyperlink" Target="https://en.wikipedia.org/wiki/Carol_Weiss" TargetMode="External"/><Relationship Id="rId7" Type="http://schemas.openxmlformats.org/officeDocument/2006/relationships/hyperlink" Target="https://www.google.com/search?rlz=1C1CHBF_enUS890US890&amp;q=Columbia+University&amp;stick=H4sIAAAAAAAAAOPgE-LSz9U3MK00zTLJU-IAsQ3LTXO1pLOTrfQLUvMLclKBVFFxfp5VakppcmJJZn7eIlZh5_yc0tykzESF0LzMMqB0ZknlDlbGXexMHIwA9dwMf1MAAAA&amp;sa=X&amp;ved=2ahUKEwj1jKCsm477AhVIk4kEHc_ABf4QmxMoAHoECFIQA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google.com/search?rlz=1C1CHBF_enUS890US890&amp;q=carol+weiss+books&amp;stick=H4sIAAAAAAAAAOPgE-LSz9U3MK00zTLJ05LKTrbST8rPz9ZPLC3JyC-yArGLFfLzcioXsQomJxbl5yiUp2YWFyuAJQD6zk0WPgAAAA&amp;sa=X&amp;ved=2ahUKEwj1jKCsm477AhVIk4kEHc_ABf4Q44YBKAF6BAhREAM" TargetMode="External"/><Relationship Id="rId5" Type="http://schemas.openxmlformats.org/officeDocument/2006/relationships/hyperlink" Target="https://www.google.com/search?rlz=1C1CHBF_enUS890US890&amp;q=Evaluation:+Methods+for+Studying+Programs+and+Policies&amp;stick=H4sIAAAAAAAAAOPgE-LSz9U3MK00zTLJU-LRT9c3NCqLL85JqzTVkspOttJPys_P1k8sLcnIL7ICsYsV8vNyKhexmrmWJeaUJpZk5udZKfimAuVTihXS8osUgktKUyoz89IVAory04sSc4sVEvNSFALyczKTM1OLd7Ay7mJn4mAAACIEttR5AAAA&amp;sa=X&amp;ved=2ahUKEwj1jKCsm477AhVIk4kEHc_ABf4QmxMoAHoECFEQAg" TargetMode="External"/><Relationship Id="rId10" Type="http://schemas.openxmlformats.org/officeDocument/2006/relationships/hyperlink" Target="https://www.google.com/search?rlz=1C1CHBF_enUS890US890&amp;q=carol+weiss+edited+works&amp;stick=H4sIAAAAAAAAAOPgE-LSz9U3MK00zTLJ01LOKLfST87PyUlNLsnMz9NPLC3JyC8qtkpNySxJTVEozy_KLl7EKpGcWJSfo1CemllcrIAsBQDle7ZITgAAAA&amp;sa=X&amp;ved=2ahUKEwj1jKCsm477AhVIk4kEHc_ABf4Q44YBKAF6BAhUEAM" TargetMode="External"/><Relationship Id="rId4" Type="http://schemas.openxmlformats.org/officeDocument/2006/relationships/hyperlink" Target="https://www.google.com/search?rlz=1C1CHBF_enUS890US890&amp;q=New+York&amp;stick=H4sIAAAAAAAAAOPgE-LSz9U3MK00zTLJU-IEsY3ijSzMtMSyk630C1LzC3JSgVRRcX6eVVJ-Ud4iVg6_1HKFyPyi7B2sjLvYmTgYAMvSLVlEAAAA&amp;sa=X&amp;ved=2ahUKEwj1jKCsm477AhVIk4kEHc_ABf4QmxMoAHoECFAQAg" TargetMode="External"/><Relationship Id="rId9" Type="http://schemas.openxmlformats.org/officeDocument/2006/relationships/hyperlink" Target="https://www.google.com/search?rlz=1C1CHBF_enUS890US890&amp;q=Evaluating+Action+Programs:+Readings+in+Social+Action+and+Education+Carol+Weiss&amp;stick=H4sIAAAAAAAAAOPgE-LSz9U3MK00zTLJU-LRT9c3zEpOK0s2McjSUs4ot9JPzs_JSU0uyczP008sLcnILyq2Sk3JLElNUSjPL8ouXsTq71qWmFOaWJKZl67gCFaoEFCUn16UmFtspRCUmpgClChWyMxTCM5PzkzMgalJzEtRcE0pTU4E85wTi_JzFMJTM4uLd7Ay7mJn4mAAAGH5JVGbAAAA&amp;sa=X&amp;ved=2ahUKEwj1jKCsm477AhVIk4kEHc_ABf4QmxMoAHoECFQQA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2200 BCE: Emperor of China’s effort to evaluate his staff every 3 years</a:t>
            </a:r>
          </a:p>
          <a:p>
            <a:pPr marL="171450" indent="-171450">
              <a:buFont typeface="Arial" panose="020B0604020202020204" pitchFamily="34" charset="0"/>
              <a:buChar char="•"/>
            </a:pPr>
            <a:r>
              <a:rPr lang="en-US" dirty="0"/>
              <a:t>1115 BCE: Chan Dynasty: began testing people before they were hired</a:t>
            </a:r>
          </a:p>
          <a:p>
            <a:pPr marL="171450" indent="-171450">
              <a:buFont typeface="Arial" panose="020B0604020202020204" pitchFamily="34" charset="0"/>
              <a:buChar char="•"/>
            </a:pPr>
            <a:r>
              <a:rPr lang="en-US" dirty="0"/>
              <a:t>Late 1700’s to the early 1800’s, Britain and France adopted similar process for selecting civil servants</a:t>
            </a:r>
          </a:p>
          <a:p>
            <a:pPr marL="171450" indent="-171450">
              <a:buFont typeface="Arial" panose="020B0604020202020204" pitchFamily="34" charset="0"/>
              <a:buChar char="•"/>
            </a:pPr>
            <a:r>
              <a:rPr lang="en-US" dirty="0"/>
              <a:t>The early system of grades was an attempt to game the system.  </a:t>
            </a:r>
          </a:p>
          <a:p>
            <a:pPr marL="628650" lvl="1" indent="-171450">
              <a:buFont typeface="Arial" panose="020B0604020202020204" pitchFamily="34" charset="0"/>
              <a:buChar char="•"/>
            </a:pPr>
            <a:r>
              <a:rPr lang="en-US" dirty="0"/>
              <a:t>In the period around 1792, the University of Cambridge paid professors based on the # of students taught.  </a:t>
            </a:r>
          </a:p>
          <a:p>
            <a:pPr marL="628650" lvl="1" indent="-171450">
              <a:buFont typeface="Arial" panose="020B0604020202020204" pitchFamily="34" charset="0"/>
              <a:buChar char="•"/>
            </a:pPr>
            <a:r>
              <a:rPr lang="en-US" dirty="0"/>
              <a:t>William Farish, a tutor at the University looked or a  way to teach the largest number of students with the least amount of work. (Unintended consequence #1)</a:t>
            </a:r>
          </a:p>
          <a:p>
            <a:pPr marL="628650" lvl="1" indent="-171450">
              <a:buFont typeface="Arial" panose="020B0604020202020204" pitchFamily="34" charset="0"/>
              <a:buChar char="•"/>
            </a:pPr>
            <a:r>
              <a:rPr lang="en-US" dirty="0"/>
              <a:t>His method was to assign quantitative grades (vs qualitative feedback)  to his student (This mirrored practices in factories to assess if products were “up to grade”</a:t>
            </a:r>
          </a:p>
          <a:p>
            <a:pPr marL="628650" lvl="1" indent="-171450">
              <a:buFont typeface="Arial" panose="020B0604020202020204" pitchFamily="34" charset="0"/>
              <a:buChar char="•"/>
            </a:pPr>
            <a:r>
              <a:rPr lang="en-US" dirty="0"/>
              <a:t>But this assembly line approach to teaching had downstream consequences for students who needed a more varied approach to learning (Unintended consequence #2)</a:t>
            </a:r>
          </a:p>
          <a:p>
            <a:pPr marL="171450" lvl="0" indent="-171450">
              <a:buFont typeface="Arial" panose="020B0604020202020204" pitchFamily="34" charset="0"/>
              <a:buChar char="•"/>
            </a:pPr>
            <a:r>
              <a:rPr lang="en-US" dirty="0"/>
              <a:t>An interesting shift was the realization that evaluation could shift its ‘unit of measure’ from students/individuals to programs (Horace Mann: assessing school effectiveness)</a:t>
            </a:r>
          </a:p>
          <a:p>
            <a:pPr marL="171450" lvl="0" indent="-171450">
              <a:buFont typeface="Arial" panose="020B0604020202020204" pitchFamily="34" charset="0"/>
              <a:buChar char="•"/>
            </a:pPr>
            <a:r>
              <a:rPr lang="en-US" dirty="0"/>
              <a:t>As we got into the 1900’s, a shift took place</a:t>
            </a:r>
          </a:p>
          <a:p>
            <a:pPr marL="628650" lvl="1" indent="-171450">
              <a:buFont typeface="Arial" panose="020B0604020202020204" pitchFamily="34" charset="0"/>
              <a:buChar char="•"/>
            </a:pPr>
            <a:r>
              <a:rPr lang="en-US" dirty="0"/>
              <a:t>Frederick Taylor and his scientific management approach created a realization that data should not be used simply to describe findings but to use it for improvement</a:t>
            </a:r>
          </a:p>
          <a:p>
            <a:pPr marL="628650" lvl="1" indent="-171450">
              <a:buFont typeface="Arial" panose="020B0604020202020204" pitchFamily="34" charset="0"/>
              <a:buChar char="•"/>
            </a:pPr>
            <a:r>
              <a:rPr lang="en-US" dirty="0"/>
              <a:t>In the 1930s was an early version to look at the impact of social programs on social change</a:t>
            </a:r>
          </a:p>
          <a:p>
            <a:pPr marL="1085850" lvl="2" indent="-171450">
              <a:buFont typeface="Arial" panose="020B0604020202020204" pitchFamily="34" charset="0"/>
              <a:buChar char="•"/>
            </a:pPr>
            <a:r>
              <a:rPr lang="en-US" dirty="0"/>
              <a:t>The Cambridge-Somerville Youth study</a:t>
            </a:r>
          </a:p>
          <a:p>
            <a:pPr marL="1085850" lvl="2" indent="-171450">
              <a:buFont typeface="Arial" panose="020B0604020202020204" pitchFamily="34" charset="0"/>
              <a:buChar char="•"/>
            </a:pPr>
            <a:r>
              <a:rPr lang="en-US" dirty="0"/>
              <a:t>Does welfare type of assistance reduce or prevent delinquency in at-risk youth?</a:t>
            </a:r>
          </a:p>
          <a:p>
            <a:pPr marL="171450" lvl="0" indent="-171450">
              <a:buFont typeface="Arial" panose="020B0604020202020204" pitchFamily="34" charset="0"/>
              <a:buChar char="•"/>
            </a:pPr>
            <a:r>
              <a:rPr lang="en-US" dirty="0"/>
              <a:t>A leading voice in the 1930’s to mid 1940s was Ralph Tyler; In 1932, Tyler launched an experiment across 30 schools to test the effectiveness of different curriculum</a:t>
            </a:r>
          </a:p>
          <a:p>
            <a:pPr marL="171450" lvl="0" indent="-171450">
              <a:buFont typeface="Arial" panose="020B0604020202020204" pitchFamily="34" charset="0"/>
              <a:buChar char="•"/>
            </a:pPr>
            <a:r>
              <a:rPr lang="en-US" dirty="0"/>
              <a:t>Post war, the US had an upsurge in the economy and the government was making huge investments with little accountability</a:t>
            </a:r>
          </a:p>
          <a:p>
            <a:pPr marL="628650" lvl="1" indent="-171450">
              <a:buFont typeface="Arial" panose="020B0604020202020204" pitchFamily="34" charset="0"/>
              <a:buChar char="•"/>
            </a:pPr>
            <a:r>
              <a:rPr lang="en-US" dirty="0"/>
              <a:t>The launch of Sputnik by the Soviet Union in 1957 was a wake up call and triggered huge investments in technology and science (and ultimately the formation of NASA in 1958)</a:t>
            </a:r>
          </a:p>
          <a:p>
            <a:pPr marL="628650" lvl="1" indent="-171450">
              <a:buFont typeface="Arial" panose="020B0604020202020204" pitchFamily="34" charset="0"/>
              <a:buChar char="•"/>
            </a:pPr>
            <a:r>
              <a:rPr lang="en-US" dirty="0"/>
              <a:t>And it called into question the quality of the US education system.. Measurement and evaluation now had legitimacy</a:t>
            </a:r>
          </a:p>
          <a:p>
            <a:pPr marL="171450" lvl="0" indent="-171450">
              <a:buFont typeface="Arial" panose="020B0604020202020204" pitchFamily="34" charset="0"/>
              <a:buChar char="•"/>
            </a:pPr>
            <a:r>
              <a:rPr lang="en-US" dirty="0"/>
              <a:t>But it wasn’t until the mid-60’s and Lyndon Johnson’s Great Society accountability for spending became critical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12BC3B2-4AB3-45A6-ACB0-DE7CA9C881A3}" type="slidenum">
              <a:rPr lang="en-US" smtClean="0"/>
              <a:t>3</a:t>
            </a:fld>
            <a:endParaRPr lang="en-US" dirty="0"/>
          </a:p>
        </p:txBody>
      </p:sp>
    </p:spTree>
    <p:extLst>
      <p:ext uri="{BB962C8B-B14F-4D97-AF65-F5344CB8AC3E}">
        <p14:creationId xmlns:p14="http://schemas.microsoft.com/office/powerpoint/2010/main" val="365674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public schools around the US are named after Horace Mann</a:t>
            </a:r>
          </a:p>
        </p:txBody>
      </p:sp>
      <p:sp>
        <p:nvSpPr>
          <p:cNvPr id="4" name="Slide Number Placeholder 3"/>
          <p:cNvSpPr>
            <a:spLocks noGrp="1"/>
          </p:cNvSpPr>
          <p:nvPr>
            <p:ph type="sldNum" sz="quarter" idx="5"/>
          </p:nvPr>
        </p:nvSpPr>
        <p:spPr/>
        <p:txBody>
          <a:bodyPr/>
          <a:lstStyle/>
          <a:p>
            <a:fld id="{612BC3B2-4AB3-45A6-ACB0-DE7CA9C881A3}" type="slidenum">
              <a:rPr lang="en-US" smtClean="0"/>
              <a:t>4</a:t>
            </a:fld>
            <a:endParaRPr lang="en-US" dirty="0"/>
          </a:p>
        </p:txBody>
      </p:sp>
    </p:spTree>
    <p:extLst>
      <p:ext uri="{BB962C8B-B14F-4D97-AF65-F5344CB8AC3E}">
        <p14:creationId xmlns:p14="http://schemas.microsoft.com/office/powerpoint/2010/main" val="6796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D5156"/>
                </a:solidFill>
                <a:effectLst/>
                <a:latin typeface="Roboto" pitchFamily="2" charset="0"/>
              </a:rPr>
              <a:t>Carol Hirschon Weiss was an American scholar of education and policy analysis. </a:t>
            </a:r>
          </a:p>
          <a:p>
            <a:pPr algn="l"/>
            <a:r>
              <a:rPr lang="en-US" b="0" i="0" dirty="0">
                <a:solidFill>
                  <a:srgbClr val="4D5156"/>
                </a:solidFill>
                <a:effectLst/>
                <a:latin typeface="Roboto" pitchFamily="2" charset="0"/>
              </a:rPr>
              <a:t>She was the Beatrice B. Whiting Professor of Education at the Harvard Graduate School of Education. She was one of the founders of the scientific study of social programs and policies. </a:t>
            </a:r>
            <a:r>
              <a:rPr lang="en-US" b="0" i="0" u="none" strike="noStrike" dirty="0">
                <a:solidFill>
                  <a:srgbClr val="1A0DAB"/>
                </a:solidFill>
                <a:effectLst/>
                <a:latin typeface="Roboto" pitchFamily="2" charset="0"/>
                <a:hlinkClick r:id="rId3"/>
              </a:rPr>
              <a:t>Wikipedia</a:t>
            </a:r>
            <a:endParaRPr lang="en-US" b="0" i="0" dirty="0">
              <a:solidFill>
                <a:srgbClr val="4D5156"/>
              </a:solidFill>
              <a:effectLst/>
              <a:latin typeface="Roboto" pitchFamily="2" charset="0"/>
            </a:endParaRPr>
          </a:p>
          <a:p>
            <a:pPr algn="l"/>
            <a:r>
              <a:rPr lang="en-US" b="1" i="0" dirty="0">
                <a:solidFill>
                  <a:srgbClr val="202124"/>
                </a:solidFill>
                <a:effectLst/>
                <a:latin typeface="Roboto" pitchFamily="2" charset="0"/>
              </a:rPr>
              <a:t>Born: </a:t>
            </a:r>
            <a:r>
              <a:rPr lang="en-US" b="0" i="0" dirty="0">
                <a:solidFill>
                  <a:srgbClr val="202124"/>
                </a:solidFill>
                <a:effectLst/>
                <a:latin typeface="Roboto" pitchFamily="2" charset="0"/>
              </a:rPr>
              <a:t>1927, </a:t>
            </a:r>
            <a:r>
              <a:rPr lang="en-US" b="0" i="0" u="none" strike="noStrike" dirty="0">
                <a:solidFill>
                  <a:srgbClr val="1A0DAB"/>
                </a:solidFill>
                <a:effectLst/>
                <a:latin typeface="Roboto" pitchFamily="2" charset="0"/>
                <a:hlinkClick r:id="rId4"/>
              </a:rPr>
              <a:t>New York, NY</a:t>
            </a:r>
            <a:endParaRPr lang="en-US" b="0" i="0" dirty="0">
              <a:solidFill>
                <a:srgbClr val="202124"/>
              </a:solidFill>
              <a:effectLst/>
              <a:latin typeface="Roboto" pitchFamily="2" charset="0"/>
            </a:endParaRPr>
          </a:p>
          <a:p>
            <a:pPr algn="l"/>
            <a:r>
              <a:rPr lang="en-US" b="1" i="0" dirty="0">
                <a:solidFill>
                  <a:srgbClr val="202124"/>
                </a:solidFill>
                <a:effectLst/>
                <a:latin typeface="Roboto" pitchFamily="2" charset="0"/>
              </a:rPr>
              <a:t>Died: </a:t>
            </a:r>
            <a:r>
              <a:rPr lang="en-US" b="0" i="0" dirty="0">
                <a:solidFill>
                  <a:srgbClr val="202124"/>
                </a:solidFill>
                <a:effectLst/>
                <a:latin typeface="Roboto" pitchFamily="2" charset="0"/>
              </a:rPr>
              <a:t>January 8, 2013</a:t>
            </a:r>
          </a:p>
          <a:p>
            <a:pPr algn="l"/>
            <a:r>
              <a:rPr lang="en-US" b="1" i="0" dirty="0">
                <a:solidFill>
                  <a:srgbClr val="202124"/>
                </a:solidFill>
                <a:effectLst/>
                <a:latin typeface="Roboto" pitchFamily="2" charset="0"/>
              </a:rPr>
              <a:t>Books: </a:t>
            </a:r>
            <a:r>
              <a:rPr lang="en-US" b="0" i="0" u="none" strike="noStrike" dirty="0">
                <a:solidFill>
                  <a:srgbClr val="1A0DAB"/>
                </a:solidFill>
                <a:effectLst/>
                <a:latin typeface="Roboto" pitchFamily="2" charset="0"/>
                <a:hlinkClick r:id="rId5"/>
              </a:rPr>
              <a:t>Evaluation: Methods for Studying Programs and Policies</a:t>
            </a:r>
            <a:r>
              <a:rPr lang="en-US" b="0" i="0" dirty="0">
                <a:solidFill>
                  <a:srgbClr val="202124"/>
                </a:solidFill>
                <a:effectLst/>
                <a:latin typeface="Roboto" pitchFamily="2" charset="0"/>
              </a:rPr>
              <a:t>, </a:t>
            </a:r>
            <a:r>
              <a:rPr lang="en-US" b="0" i="0" u="none" strike="noStrike" dirty="0">
                <a:solidFill>
                  <a:srgbClr val="1A0DAB"/>
                </a:solidFill>
                <a:effectLst/>
                <a:latin typeface="Roboto-medium"/>
                <a:hlinkClick r:id="rId6"/>
              </a:rPr>
              <a:t>MORE</a:t>
            </a:r>
            <a:endParaRPr lang="en-US" b="0" i="0" dirty="0">
              <a:solidFill>
                <a:srgbClr val="202124"/>
              </a:solidFill>
              <a:effectLst/>
              <a:latin typeface="Roboto" pitchFamily="2" charset="0"/>
            </a:endParaRPr>
          </a:p>
          <a:p>
            <a:pPr algn="l"/>
            <a:r>
              <a:rPr lang="en-US" b="1" i="0" dirty="0">
                <a:solidFill>
                  <a:srgbClr val="202124"/>
                </a:solidFill>
                <a:effectLst/>
                <a:latin typeface="Roboto" pitchFamily="2" charset="0"/>
              </a:rPr>
              <a:t>Education: </a:t>
            </a:r>
            <a:r>
              <a:rPr lang="en-US" b="0" i="0" u="none" strike="noStrike" dirty="0">
                <a:solidFill>
                  <a:srgbClr val="1A0DAB"/>
                </a:solidFill>
                <a:effectLst/>
                <a:latin typeface="Roboto" pitchFamily="2" charset="0"/>
                <a:hlinkClick r:id="rId7"/>
              </a:rPr>
              <a:t>Columbia University</a:t>
            </a:r>
            <a:r>
              <a:rPr lang="en-US" b="0" i="0" dirty="0">
                <a:solidFill>
                  <a:srgbClr val="202124"/>
                </a:solidFill>
                <a:effectLst/>
                <a:latin typeface="Roboto" pitchFamily="2" charset="0"/>
              </a:rPr>
              <a:t>, </a:t>
            </a:r>
            <a:r>
              <a:rPr lang="en-US" b="0" i="0" u="none" strike="noStrike" dirty="0">
                <a:solidFill>
                  <a:srgbClr val="1A0DAB"/>
                </a:solidFill>
                <a:effectLst/>
                <a:latin typeface="Roboto" pitchFamily="2" charset="0"/>
                <a:hlinkClick r:id="rId8"/>
              </a:rPr>
              <a:t>Cornell University</a:t>
            </a:r>
            <a:endParaRPr lang="en-US" b="0" i="0" dirty="0">
              <a:solidFill>
                <a:srgbClr val="202124"/>
              </a:solidFill>
              <a:effectLst/>
              <a:latin typeface="Roboto" pitchFamily="2" charset="0"/>
            </a:endParaRPr>
          </a:p>
          <a:p>
            <a:pPr algn="l"/>
            <a:r>
              <a:rPr lang="en-US" b="1" i="0" dirty="0">
                <a:solidFill>
                  <a:srgbClr val="202124"/>
                </a:solidFill>
                <a:effectLst/>
                <a:latin typeface="Roboto" pitchFamily="2" charset="0"/>
              </a:rPr>
              <a:t>Edited works: </a:t>
            </a:r>
            <a:r>
              <a:rPr lang="en-US" b="0" i="0" u="none" strike="noStrike" dirty="0">
                <a:solidFill>
                  <a:srgbClr val="1A0DAB"/>
                </a:solidFill>
                <a:effectLst/>
                <a:latin typeface="Roboto" pitchFamily="2" charset="0"/>
                <a:hlinkClick r:id="rId9"/>
              </a:rPr>
              <a:t>Evaluating Action Programs: Readings in Social Action and Education</a:t>
            </a:r>
            <a:r>
              <a:rPr lang="en-US" b="0" i="0" dirty="0">
                <a:solidFill>
                  <a:srgbClr val="202124"/>
                </a:solidFill>
                <a:effectLst/>
                <a:latin typeface="Roboto" pitchFamily="2" charset="0"/>
              </a:rPr>
              <a:t>, </a:t>
            </a:r>
            <a:r>
              <a:rPr lang="en-US" b="0" i="0" u="none" strike="noStrike" dirty="0">
                <a:solidFill>
                  <a:srgbClr val="1A0DAB"/>
                </a:solidFill>
                <a:effectLst/>
                <a:latin typeface="Roboto-medium"/>
                <a:hlinkClick r:id="rId10"/>
              </a:rPr>
              <a:t>MORE</a:t>
            </a:r>
            <a:endParaRPr lang="en-US" b="0" i="0" dirty="0">
              <a:solidFill>
                <a:srgbClr val="202124"/>
              </a:solidFill>
              <a:effectLst/>
              <a:latin typeface="Roboto" pitchFamily="2" charset="0"/>
            </a:endParaRPr>
          </a:p>
          <a:p>
            <a:endParaRPr lang="en-US" dirty="0"/>
          </a:p>
        </p:txBody>
      </p:sp>
      <p:sp>
        <p:nvSpPr>
          <p:cNvPr id="4" name="Slide Number Placeholder 3"/>
          <p:cNvSpPr>
            <a:spLocks noGrp="1"/>
          </p:cNvSpPr>
          <p:nvPr>
            <p:ph type="sldNum" sz="quarter" idx="5"/>
          </p:nvPr>
        </p:nvSpPr>
        <p:spPr/>
        <p:txBody>
          <a:bodyPr/>
          <a:lstStyle/>
          <a:p>
            <a:fld id="{612BC3B2-4AB3-45A6-ACB0-DE7CA9C881A3}" type="slidenum">
              <a:rPr lang="en-US" smtClean="0"/>
              <a:t>7</a:t>
            </a:fld>
            <a:endParaRPr lang="en-US" dirty="0"/>
          </a:p>
        </p:txBody>
      </p:sp>
    </p:spTree>
    <p:extLst>
      <p:ext uri="{BB962C8B-B14F-4D97-AF65-F5344CB8AC3E}">
        <p14:creationId xmlns:p14="http://schemas.microsoft.com/office/powerpoint/2010/main" val="3033408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0" name="Picture 9" descr="People solving problem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14162" y="432449"/>
            <a:ext cx="5571439" cy="3714292"/>
          </a:xfrm>
          <a:prstGeom prst="rect">
            <a:avLst/>
          </a:prstGeom>
        </p:spPr>
      </p:pic>
      <p:sp>
        <p:nvSpPr>
          <p:cNvPr id="3" name="Subtitle 2"/>
          <p:cNvSpPr>
            <a:spLocks noGrp="1"/>
          </p:cNvSpPr>
          <p:nvPr>
            <p:ph type="subTitle" idx="1" hasCustomPrompt="1"/>
          </p:nvPr>
        </p:nvSpPr>
        <p:spPr>
          <a:xfrm>
            <a:off x="6423379" y="5207002"/>
            <a:ext cx="5384800" cy="748553"/>
          </a:xfrm>
        </p:spPr>
        <p:txBody>
          <a:bodyPr>
            <a:normAutofit/>
          </a:bodyPr>
          <a:lstStyle>
            <a:lvl1pPr marL="0" indent="0" algn="l">
              <a:spcBef>
                <a:spcPts val="300"/>
              </a:spcBef>
              <a:buNone/>
              <a:defRPr sz="1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By First Last</a:t>
            </a:r>
          </a:p>
          <a:p>
            <a:r>
              <a:rPr lang="en-US" dirty="0"/>
              <a:t>2.6.12</a:t>
            </a:r>
            <a:endParaRPr dirty="0"/>
          </a:p>
        </p:txBody>
      </p:sp>
      <p:sp>
        <p:nvSpPr>
          <p:cNvPr id="7" name="Rectangle 6"/>
          <p:cNvSpPr/>
          <p:nvPr userDrawn="1"/>
        </p:nvSpPr>
        <p:spPr>
          <a:xfrm>
            <a:off x="376768" y="228600"/>
            <a:ext cx="5647267" cy="4187952"/>
          </a:xfrm>
          <a:prstGeom prst="rect">
            <a:avLst/>
          </a:prstGeom>
          <a:solidFill>
            <a:srgbClr val="ED1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711200" y="1828800"/>
            <a:ext cx="4876800" cy="1295400"/>
          </a:xfrm>
        </p:spPr>
        <p:txBody>
          <a:bodyPr>
            <a:normAutofit/>
          </a:bodyPr>
          <a:lstStyle>
            <a:lvl1pPr>
              <a:defRPr sz="2800">
                <a:solidFill>
                  <a:schemeClr val="bg1"/>
                </a:solidFill>
              </a:defRPr>
            </a:lvl1pPr>
          </a:lstStyle>
          <a:p>
            <a:r>
              <a:rPr lang="en-US" dirty="0"/>
              <a:t>Click to edit Master title style</a:t>
            </a:r>
            <a:endParaRPr dirty="0"/>
          </a:p>
        </p:txBody>
      </p:sp>
      <p:sp>
        <p:nvSpPr>
          <p:cNvPr id="13" name="Rectangle 12"/>
          <p:cNvSpPr/>
          <p:nvPr userDrawn="1"/>
        </p:nvSpPr>
        <p:spPr>
          <a:xfrm>
            <a:off x="8839200" y="152400"/>
            <a:ext cx="203200" cy="426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userDrawn="1"/>
        </p:nvSpPr>
        <p:spPr>
          <a:xfrm rot="16200000">
            <a:off x="8864600" y="-558800"/>
            <a:ext cx="152400" cy="568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9530" y="4738315"/>
            <a:ext cx="4002417" cy="1685925"/>
          </a:xfrm>
          <a:prstGeom prst="rect">
            <a:avLst/>
          </a:prstGeom>
        </p:spPr>
      </p:pic>
    </p:spTree>
    <p:extLst>
      <p:ext uri="{BB962C8B-B14F-4D97-AF65-F5344CB8AC3E}">
        <p14:creationId xmlns:p14="http://schemas.microsoft.com/office/powerpoint/2010/main" val="70079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People solving problem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14162" y="432449"/>
            <a:ext cx="5571439" cy="3714292"/>
          </a:xfrm>
          <a:prstGeom prst="rect">
            <a:avLst/>
          </a:prstGeom>
        </p:spPr>
      </p:pic>
      <p:sp>
        <p:nvSpPr>
          <p:cNvPr id="3" name="Subtitle 2"/>
          <p:cNvSpPr>
            <a:spLocks noGrp="1"/>
          </p:cNvSpPr>
          <p:nvPr>
            <p:ph type="subTitle" idx="1" hasCustomPrompt="1"/>
          </p:nvPr>
        </p:nvSpPr>
        <p:spPr>
          <a:xfrm>
            <a:off x="6423379" y="5207002"/>
            <a:ext cx="5384800" cy="748553"/>
          </a:xfrm>
        </p:spPr>
        <p:txBody>
          <a:bodyPr>
            <a:normAutofit/>
          </a:bodyPr>
          <a:lstStyle>
            <a:lvl1pPr marL="0" indent="0" algn="l">
              <a:spcBef>
                <a:spcPts val="300"/>
              </a:spcBef>
              <a:buNone/>
              <a:defRPr sz="1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By First Last</a:t>
            </a:r>
          </a:p>
          <a:p>
            <a:r>
              <a:rPr lang="en-US" dirty="0"/>
              <a:t>2.6.12</a:t>
            </a:r>
            <a:endParaRPr dirty="0"/>
          </a:p>
        </p:txBody>
      </p:sp>
      <p:sp>
        <p:nvSpPr>
          <p:cNvPr id="7" name="Rectangle 6"/>
          <p:cNvSpPr/>
          <p:nvPr userDrawn="1"/>
        </p:nvSpPr>
        <p:spPr>
          <a:xfrm>
            <a:off x="376768" y="228600"/>
            <a:ext cx="5647267" cy="4187952"/>
          </a:xfrm>
          <a:prstGeom prst="rect">
            <a:avLst/>
          </a:prstGeom>
          <a:solidFill>
            <a:srgbClr val="ED1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711200" y="1828800"/>
            <a:ext cx="4876800" cy="1295400"/>
          </a:xfrm>
        </p:spPr>
        <p:txBody>
          <a:bodyPr>
            <a:normAutofit/>
          </a:bodyPr>
          <a:lstStyle>
            <a:lvl1pPr>
              <a:defRPr sz="2800">
                <a:solidFill>
                  <a:schemeClr val="bg1"/>
                </a:solidFill>
              </a:defRPr>
            </a:lvl1pPr>
          </a:lstStyle>
          <a:p>
            <a:r>
              <a:rPr lang="en-US" dirty="0"/>
              <a:t>Click to edit Master title style</a:t>
            </a:r>
            <a:endParaRPr dirty="0"/>
          </a:p>
        </p:txBody>
      </p:sp>
      <p:sp>
        <p:nvSpPr>
          <p:cNvPr id="13" name="Rectangle 12"/>
          <p:cNvSpPr/>
          <p:nvPr userDrawn="1"/>
        </p:nvSpPr>
        <p:spPr>
          <a:xfrm>
            <a:off x="8839200" y="152400"/>
            <a:ext cx="203200" cy="426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userDrawn="1"/>
        </p:nvSpPr>
        <p:spPr>
          <a:xfrm rot="16200000">
            <a:off x="8864600" y="-558800"/>
            <a:ext cx="152400" cy="568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9530" y="4738315"/>
            <a:ext cx="4002417" cy="1685925"/>
          </a:xfrm>
          <a:prstGeom prst="rect">
            <a:avLst/>
          </a:prstGeom>
        </p:spPr>
      </p:pic>
    </p:spTree>
    <p:extLst>
      <p:ext uri="{BB962C8B-B14F-4D97-AF65-F5344CB8AC3E}">
        <p14:creationId xmlns:p14="http://schemas.microsoft.com/office/powerpoint/2010/main" val="420450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400" rtl="0" eaLnBrk="1" latinLnBrk="0" hangingPunct="1">
              <a:spcBef>
                <a:spcPct val="0"/>
              </a:spcBef>
              <a:buNone/>
              <a:defRPr lang="en-US" sz="3600" b="0" i="1" kern="1200" dirty="0">
                <a:solidFill>
                  <a:schemeClr val="bg2"/>
                </a:solidFill>
                <a:latin typeface="Times New Roman" pitchFamily="18" charset="0"/>
                <a:ea typeface="+mj-ea"/>
                <a:cs typeface="Times New Roman"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a:lvl1p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5"/>
          <p:cNvSpPr>
            <a:spLocks noGrp="1"/>
          </p:cNvSpPr>
          <p:nvPr>
            <p:ph type="sldNum" sz="quarter" idx="12"/>
          </p:nvPr>
        </p:nvSpPr>
        <p:spPr>
          <a:xfrm>
            <a:off x="11093570" y="381001"/>
            <a:ext cx="688294" cy="365125"/>
          </a:xfrm>
          <a:prstGeom prst="rect">
            <a:avLst/>
          </a:prstGeom>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86234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400" rtl="0" eaLnBrk="1" latinLnBrk="0" hangingPunct="1">
              <a:spcBef>
                <a:spcPct val="0"/>
              </a:spcBef>
              <a:buNone/>
              <a:defRPr lang="en-US" sz="3600" b="0" i="1" kern="1200" dirty="0">
                <a:solidFill>
                  <a:schemeClr val="bg2"/>
                </a:solidFill>
                <a:latin typeface="Times New Roman" pitchFamily="18" charset="0"/>
                <a:ea typeface="+mj-ea"/>
                <a:cs typeface="Times New Roman"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a:lvl1p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5"/>
          <p:cNvSpPr>
            <a:spLocks noGrp="1"/>
          </p:cNvSpPr>
          <p:nvPr>
            <p:ph type="sldNum" sz="quarter" idx="12"/>
          </p:nvPr>
        </p:nvSpPr>
        <p:spPr>
          <a:xfrm>
            <a:off x="11093570" y="381001"/>
            <a:ext cx="688294" cy="365125"/>
          </a:xfrm>
          <a:prstGeom prst="rect">
            <a:avLst/>
          </a:prstGeom>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3833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304800"/>
            <a:ext cx="10075084" cy="1316736"/>
          </a:xfrm>
        </p:spPr>
        <p:txBody>
          <a:bodyPr/>
          <a:lstStyle>
            <a:lvl1pPr>
              <a:defRPr>
                <a:solidFill>
                  <a:schemeClr val="bg2"/>
                </a:solidFill>
                <a:latin typeface="Times New Roman" pitchFamily="18" charset="0"/>
                <a:cs typeface="Times New Roman" pitchFamily="18" charset="0"/>
              </a:defRPr>
            </a:lvl1pPr>
          </a:lstStyle>
          <a:p>
            <a:r>
              <a:rPr lang="en-US" dirty="0"/>
              <a:t>Click to edit Master title style</a:t>
            </a:r>
            <a:endParaRPr dirty="0"/>
          </a:p>
        </p:txBody>
      </p:sp>
      <p:sp>
        <p:nvSpPr>
          <p:cNvPr id="3" name="Content Placeholder 2"/>
          <p:cNvSpPr>
            <a:spLocks noGrp="1"/>
          </p:cNvSpPr>
          <p:nvPr>
            <p:ph idx="1"/>
          </p:nvPr>
        </p:nvSpPr>
        <p:spPr>
          <a:xfrm>
            <a:off x="664633" y="1752600"/>
            <a:ext cx="11138897" cy="4419600"/>
          </a:xfrm>
        </p:spPr>
        <p:txBody>
          <a:bodyPr>
            <a:noAutofit/>
          </a:bodyPr>
          <a:lstStyle>
            <a:lvl1pPr marL="228600" indent="-228600">
              <a:buClr>
                <a:srgbClr val="ED1C29"/>
              </a:buClr>
              <a:buFont typeface="Arial"/>
              <a:buChar char="•"/>
              <a:defRPr>
                <a:latin typeface="Arial" pitchFamily="34" charset="0"/>
                <a:cs typeface="Arial" pitchFamily="34" charset="0"/>
              </a:defRPr>
            </a:lvl1pPr>
            <a:lvl2pPr>
              <a:buClr>
                <a:schemeClr val="tx2"/>
              </a:buClr>
              <a:defRPr>
                <a:latin typeface="Arial" pitchFamily="34" charset="0"/>
                <a:cs typeface="Arial" pitchFamily="34" charset="0"/>
              </a:defRPr>
            </a:lvl2pPr>
            <a:lvl3pPr marL="685800" indent="-228600">
              <a:buClr>
                <a:srgbClr val="ED1C29"/>
              </a:buClr>
              <a:buFont typeface="Lucida Grande"/>
              <a:buChar char="-"/>
              <a:defRPr>
                <a:latin typeface="Arial" pitchFamily="34" charset="0"/>
                <a:cs typeface="Arial" pitchFamily="34" charset="0"/>
              </a:defRPr>
            </a:lvl3pPr>
            <a:lvl4pPr marL="914400" indent="-228600">
              <a:buClr>
                <a:schemeClr val="tx2"/>
              </a:buClr>
              <a:buFont typeface="Wingdings" pitchFamily="2" charset="2"/>
              <a:buChar char="§"/>
              <a:defRPr>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8958729" y="6423586"/>
            <a:ext cx="2844800" cy="365125"/>
          </a:xfrm>
          <a:prstGeom prst="rect">
            <a:avLst/>
          </a:prstGeom>
        </p:spPr>
        <p:txBody>
          <a:bodyPr/>
          <a:lstStyle>
            <a:lvl1pPr>
              <a:defRPr/>
            </a:lvl1p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p:cNvSpPr>
            <a:spLocks noGrp="1"/>
          </p:cNvSpPr>
          <p:nvPr>
            <p:ph type="ftr" sz="quarter" idx="11"/>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
        <p:nvSpPr>
          <p:cNvPr id="6" name="Slide Number Placeholder 5"/>
          <p:cNvSpPr>
            <a:spLocks noGrp="1"/>
          </p:cNvSpPr>
          <p:nvPr>
            <p:ph type="sldNum" sz="quarter" idx="12"/>
          </p:nvPr>
        </p:nvSpPr>
        <p:spPr>
          <a:xfrm>
            <a:off x="11093570" y="381003"/>
            <a:ext cx="705546" cy="365125"/>
          </a:xfrm>
          <a:prstGeom prst="rect">
            <a:avLst/>
          </a:prstGeom>
          <a:ln>
            <a:noFill/>
          </a:ln>
        </p:spPr>
        <p:txBody>
          <a:bodyPr/>
          <a:lstStyle/>
          <a:p>
            <a:pPr>
              <a:defRPr/>
            </a:pPr>
            <a:fld id="{CB94A5B6-A587-BD47-8B1E-DC3DA0554FC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91096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a:xfrm>
            <a:off x="11093570" y="381003"/>
            <a:ext cx="705546" cy="365125"/>
          </a:xfrm>
          <a:prstGeom prst="rect">
            <a:avLst/>
          </a:prstGeom>
        </p:spPr>
        <p:txBody>
          <a:bodyPr/>
          <a:lstStyle/>
          <a:p>
            <a:fld id="{A9839A26-2E62-4332-8381-306FE67E17B4}" type="slidenum">
              <a:rPr lang="en-US" smtClean="0"/>
              <a:pPr/>
              <a:t>‹#›</a:t>
            </a:fld>
            <a:endParaRPr lang="en-US" dirty="0"/>
          </a:p>
        </p:txBody>
      </p:sp>
      <p:sp>
        <p:nvSpPr>
          <p:cNvPr id="4" name="Date Placeholder 3"/>
          <p:cNvSpPr>
            <a:spLocks noGrp="1"/>
          </p:cNvSpPr>
          <p:nvPr>
            <p:ph type="dt" sz="half" idx="11"/>
          </p:nvPr>
        </p:nvSpPr>
        <p:spPr/>
        <p:txBody>
          <a:bodyPr/>
          <a:lstStyle>
            <a:lvl1pPr>
              <a:defRPr b="0"/>
            </a:lvl1pPr>
          </a:lstStyle>
          <a:p>
            <a:fld id="{45D37218-6F83-4105-B469-E670A1C6F022}" type="datetime4">
              <a:rPr lang="en-US" smtClean="0"/>
              <a:t>November 1, 2022</a:t>
            </a:fld>
            <a:endParaRPr lang="en-US" dirty="0"/>
          </a:p>
        </p:txBody>
      </p:sp>
      <p:sp>
        <p:nvSpPr>
          <p:cNvPr id="5" name="Footer Placeholder 4"/>
          <p:cNvSpPr>
            <a:spLocks noGrp="1"/>
          </p:cNvSpPr>
          <p:nvPr>
            <p:ph type="ftr" sz="quarter" idx="12"/>
          </p:nvPr>
        </p:nvSpPr>
        <p:spPr/>
        <p:txBody>
          <a:bodyPr/>
          <a:lstStyle>
            <a:lvl1pPr>
              <a:defRPr b="0">
                <a:solidFill>
                  <a:schemeClr val="tx1">
                    <a:lumMod val="75000"/>
                    <a:lumOff val="25000"/>
                  </a:schemeClr>
                </a:solidFill>
              </a:defRPr>
            </a:lvl1pPr>
          </a:lstStyle>
          <a:p>
            <a:r>
              <a:rPr lang="en-US" dirty="0"/>
              <a:t>Center for Talent Reporting</a:t>
            </a:r>
          </a:p>
        </p:txBody>
      </p:sp>
      <p:sp>
        <p:nvSpPr>
          <p:cNvPr id="6" name="Content Placeholder 2"/>
          <p:cNvSpPr>
            <a:spLocks noGrp="1"/>
          </p:cNvSpPr>
          <p:nvPr>
            <p:ph idx="1"/>
          </p:nvPr>
        </p:nvSpPr>
        <p:spPr>
          <a:xfrm>
            <a:off x="664633" y="1828799"/>
            <a:ext cx="5431368" cy="4343399"/>
          </a:xfrm>
        </p:spPr>
        <p:txBody>
          <a:bodyPr/>
          <a:lstStyle>
            <a:lvl1pPr marL="171450" indent="-171450">
              <a:buClr>
                <a:srgbClr val="ED1C29"/>
              </a:buClr>
              <a:buFont typeface="Arial"/>
              <a:buChar char="•"/>
              <a:defRPr sz="2000">
                <a:latin typeface="Arial" pitchFamily="34" charset="0"/>
                <a:cs typeface="Arial" pitchFamily="34" charset="0"/>
              </a:defRPr>
            </a:lvl1pPr>
            <a:lvl2pPr>
              <a:buClr>
                <a:schemeClr val="tx2"/>
              </a:buClr>
              <a:defRPr sz="1800">
                <a:latin typeface="Arial" pitchFamily="34" charset="0"/>
                <a:cs typeface="Arial" pitchFamily="34" charset="0"/>
              </a:defRPr>
            </a:lvl2pPr>
            <a:lvl3pPr marL="514350" indent="-171450">
              <a:buClr>
                <a:srgbClr val="ED1C29"/>
              </a:buClr>
              <a:buFont typeface="Lucida Grande"/>
              <a:buChar char="-"/>
              <a:defRPr sz="1600">
                <a:latin typeface="Arial" pitchFamily="34" charset="0"/>
                <a:cs typeface="Arial" pitchFamily="34" charset="0"/>
              </a:defRPr>
            </a:lvl3pPr>
            <a:lvl4pPr marL="685800" indent="-171450">
              <a:buClr>
                <a:schemeClr val="tx2"/>
              </a:buClr>
              <a:buFont typeface="Wingdings" pitchFamily="2" charset="2"/>
              <a:buChar char="§"/>
              <a:defRPr sz="14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p:cNvSpPr>
            <a:spLocks noGrp="1"/>
          </p:cNvSpPr>
          <p:nvPr>
            <p:ph idx="13"/>
          </p:nvPr>
        </p:nvSpPr>
        <p:spPr>
          <a:xfrm>
            <a:off x="6400800" y="1828799"/>
            <a:ext cx="5431368" cy="4343399"/>
          </a:xfrm>
        </p:spPr>
        <p:txBody>
          <a:bodyPr/>
          <a:lstStyle>
            <a:lvl1pPr marL="171450" indent="-171450">
              <a:buClr>
                <a:srgbClr val="ED1C29"/>
              </a:buClr>
              <a:buFont typeface="Arial"/>
              <a:buChar char="•"/>
              <a:defRPr sz="2000">
                <a:latin typeface="Arial" pitchFamily="34" charset="0"/>
                <a:cs typeface="Arial" pitchFamily="34" charset="0"/>
              </a:defRPr>
            </a:lvl1pPr>
            <a:lvl2pPr>
              <a:buClr>
                <a:schemeClr val="tx2"/>
              </a:buClr>
              <a:defRPr sz="1800">
                <a:latin typeface="Arial" pitchFamily="34" charset="0"/>
                <a:cs typeface="Arial" pitchFamily="34" charset="0"/>
              </a:defRPr>
            </a:lvl2pPr>
            <a:lvl3pPr marL="514350" indent="-171450">
              <a:buClr>
                <a:srgbClr val="ED1C29"/>
              </a:buClr>
              <a:buFont typeface="Lucida Grande"/>
              <a:buChar char="-"/>
              <a:defRPr sz="1600">
                <a:latin typeface="Arial" pitchFamily="34" charset="0"/>
                <a:cs typeface="Arial" pitchFamily="34" charset="0"/>
              </a:defRPr>
            </a:lvl3pPr>
            <a:lvl4pPr marL="685800" indent="-171450">
              <a:buClr>
                <a:schemeClr val="tx2"/>
              </a:buClr>
              <a:buFont typeface="Wingdings" pitchFamily="2" charset="2"/>
              <a:buChar char="§"/>
              <a:defRPr sz="14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6725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b="0"/>
            </a:lvl1pPr>
          </a:lstStyle>
          <a:p>
            <a:pPr>
              <a:defRPr/>
            </a:pPr>
            <a:fld id="{6B3BA14A-515B-4AE8-BA50-CAD9E237E8E4}"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5"/>
          <p:cNvSpPr>
            <a:spLocks noGrp="1"/>
          </p:cNvSpPr>
          <p:nvPr>
            <p:ph type="sldNum" sz="quarter" idx="12"/>
          </p:nvPr>
        </p:nvSpPr>
        <p:spPr>
          <a:xfrm>
            <a:off x="11067690" y="381001"/>
            <a:ext cx="714173" cy="365125"/>
          </a:xfrm>
          <a:prstGeom prst="rect">
            <a:avLst/>
          </a:prstGeom>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79358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8927-1E75-44BC-9552-FC989BC9E0EE}"/>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8AEC473-6DB5-4BF6-924C-3A8CC1ABF7B7}"/>
              </a:ext>
            </a:extLst>
          </p:cNvPr>
          <p:cNvSpPr>
            <a:spLocks noGrp="1"/>
          </p:cNvSpPr>
          <p:nvPr>
            <p:ph type="sldNum" sz="quarter" idx="10"/>
          </p:nvPr>
        </p:nvSpPr>
        <p:spPr/>
        <p:txBody>
          <a:bodyPr/>
          <a:lstStyle>
            <a:lvl1pPr algn="ctr">
              <a:defRPr/>
            </a:lvl1pPr>
          </a:lstStyle>
          <a:p>
            <a:fld id="{4C129B7E-E137-4E9E-A1ED-783AAA5DD9E8}" type="slidenum">
              <a:rPr lang="en-US" smtClean="0"/>
              <a:pPr/>
              <a:t>‹#›</a:t>
            </a:fld>
            <a:endParaRPr lang="en-US" dirty="0"/>
          </a:p>
        </p:txBody>
      </p:sp>
      <p:sp>
        <p:nvSpPr>
          <p:cNvPr id="4" name="Date Placeholder 3">
            <a:extLst>
              <a:ext uri="{FF2B5EF4-FFF2-40B4-BE49-F238E27FC236}">
                <a16:creationId xmlns:a16="http://schemas.microsoft.com/office/drawing/2014/main" id="{C7B935F4-48DC-67AF-C4B7-8A0DB5DA922C}"/>
              </a:ext>
            </a:extLst>
          </p:cNvPr>
          <p:cNvSpPr>
            <a:spLocks noGrp="1"/>
          </p:cNvSpPr>
          <p:nvPr>
            <p:ph type="dt" sz="half" idx="11"/>
          </p:nvPr>
        </p:nvSpPr>
        <p:spPr>
          <a:xfrm>
            <a:off x="8958729" y="6423586"/>
            <a:ext cx="2844800" cy="365125"/>
          </a:xfrm>
          <a:prstGeom prst="rect">
            <a:avLst/>
          </a:prstGeom>
        </p:spPr>
        <p:txBody>
          <a:bodyPr/>
          <a:lstStyle>
            <a:lvl1pPr>
              <a:defRPr/>
            </a:lvl1pPr>
          </a:lstStyle>
          <a:p>
            <a:pPr>
              <a:defRPr/>
            </a:pPr>
            <a:fld id="{E33D1AE2-AEA4-4AE1-BF17-E803135DA394}"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a:extLst>
              <a:ext uri="{FF2B5EF4-FFF2-40B4-BE49-F238E27FC236}">
                <a16:creationId xmlns:a16="http://schemas.microsoft.com/office/drawing/2014/main" id="{C966E468-11D0-30EE-C7A3-89187795A5FF}"/>
              </a:ext>
            </a:extLst>
          </p:cNvPr>
          <p:cNvSpPr>
            <a:spLocks noGrp="1"/>
          </p:cNvSpPr>
          <p:nvPr>
            <p:ph type="ftr" sz="quarter" idx="12"/>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Tree>
    <p:extLst>
      <p:ext uri="{BB962C8B-B14F-4D97-AF65-F5344CB8AC3E}">
        <p14:creationId xmlns:p14="http://schemas.microsoft.com/office/powerpoint/2010/main" val="46478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1F0F-E41F-4967-BF56-528069782879}"/>
              </a:ext>
            </a:extLst>
          </p:cNvPr>
          <p:cNvSpPr>
            <a:spLocks noGrp="1"/>
          </p:cNvSpPr>
          <p:nvPr>
            <p:ph type="title"/>
          </p:nvPr>
        </p:nvSpPr>
        <p:spPr/>
        <p:txBody>
          <a:bodyPr/>
          <a:lstStyle>
            <a:lvl1pPr algn="l">
              <a:defRPr>
                <a:solidFill>
                  <a:schemeClr val="bg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E9B1CB8-F5EB-4D39-AA37-B931168BA73C}"/>
              </a:ext>
            </a:extLst>
          </p:cNvPr>
          <p:cNvSpPr>
            <a:spLocks noGrp="1"/>
          </p:cNvSpPr>
          <p:nvPr>
            <p:ph type="sldNum" sz="quarter" idx="10"/>
          </p:nvPr>
        </p:nvSpPr>
        <p:spPr/>
        <p:txBody>
          <a:bodyPr/>
          <a:lstStyle>
            <a:lvl1pPr algn="ctr">
              <a:defRPr/>
            </a:lvl1pPr>
          </a:lstStyle>
          <a:p>
            <a:fld id="{4C129B7E-E137-4E9E-A1ED-783AAA5DD9E8}" type="slidenum">
              <a:rPr lang="en-US" smtClean="0"/>
              <a:pPr/>
              <a:t>‹#›</a:t>
            </a:fld>
            <a:endParaRPr lang="en-US" dirty="0"/>
          </a:p>
        </p:txBody>
      </p:sp>
      <p:sp>
        <p:nvSpPr>
          <p:cNvPr id="5" name="Text Placeholder 4">
            <a:extLst>
              <a:ext uri="{FF2B5EF4-FFF2-40B4-BE49-F238E27FC236}">
                <a16:creationId xmlns:a16="http://schemas.microsoft.com/office/drawing/2014/main" id="{DBE4314C-59BA-414D-94F3-477131E0B7B9}"/>
              </a:ext>
            </a:extLst>
          </p:cNvPr>
          <p:cNvSpPr>
            <a:spLocks noGrp="1"/>
          </p:cNvSpPr>
          <p:nvPr>
            <p:ph type="body" sz="quarter" idx="11"/>
          </p:nvPr>
        </p:nvSpPr>
        <p:spPr>
          <a:xfrm>
            <a:off x="838200" y="1938340"/>
            <a:ext cx="10515600" cy="3978275"/>
          </a:xfrm>
          <a:prstGeom prst="rect">
            <a:avLst/>
          </a:prstGeom>
        </p:spPr>
        <p:txBody>
          <a:bodyPr/>
          <a:lstStyle>
            <a:lvl1pPr marL="231769" indent="-231769">
              <a:spcBef>
                <a:spcPts val="1200"/>
              </a:spcBef>
              <a:spcAft>
                <a:spcPts val="600"/>
              </a:spcAft>
              <a:defRPr sz="2800"/>
            </a:lvl1pPr>
            <a:lvl2pPr marL="461951" indent="-230182">
              <a:spcBef>
                <a:spcPts val="1200"/>
              </a:spcBef>
              <a:spcAft>
                <a:spcPts val="600"/>
              </a:spcAft>
              <a:buFont typeface="Wingdings" panose="05000000000000000000" pitchFamily="2" charset="2"/>
              <a:buChar char="§"/>
              <a:defRPr sz="2400"/>
            </a:lvl2pPr>
            <a:lvl3pPr marL="682608" indent="-217483">
              <a:spcBef>
                <a:spcPts val="1200"/>
              </a:spcBef>
              <a:spcAft>
                <a:spcPts val="600"/>
              </a:spcAft>
              <a:buFont typeface="Arial" panose="020B0604020202020204" pitchFamily="34" charset="0"/>
              <a:buChar char="&gt;"/>
              <a:defRPr sz="20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19E95873-A215-372D-2E3D-4C623FA578DD}"/>
              </a:ext>
            </a:extLst>
          </p:cNvPr>
          <p:cNvSpPr>
            <a:spLocks noGrp="1"/>
          </p:cNvSpPr>
          <p:nvPr>
            <p:ph type="dt" sz="half" idx="12"/>
          </p:nvPr>
        </p:nvSpPr>
        <p:spPr>
          <a:xfrm>
            <a:off x="8958729" y="6423586"/>
            <a:ext cx="2844800" cy="365125"/>
          </a:xfrm>
          <a:prstGeom prst="rect">
            <a:avLst/>
          </a:prstGeom>
        </p:spPr>
        <p:txBody>
          <a:bodyPr/>
          <a:lstStyle>
            <a:lvl1pPr>
              <a:defRPr/>
            </a:lvl1pPr>
          </a:lstStyle>
          <a:p>
            <a:pPr>
              <a:defRPr/>
            </a:pPr>
            <a:fld id="{8E108D1B-327A-4608-8462-0F3BCB846962}"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6" name="Footer Placeholder 4">
            <a:extLst>
              <a:ext uri="{FF2B5EF4-FFF2-40B4-BE49-F238E27FC236}">
                <a16:creationId xmlns:a16="http://schemas.microsoft.com/office/drawing/2014/main" id="{0E2E660B-0DCB-EC23-6270-0E36C97AF609}"/>
              </a:ext>
            </a:extLst>
          </p:cNvPr>
          <p:cNvSpPr>
            <a:spLocks noGrp="1"/>
          </p:cNvSpPr>
          <p:nvPr>
            <p:ph type="ftr" sz="quarter" idx="13"/>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Tree>
    <p:extLst>
      <p:ext uri="{BB962C8B-B14F-4D97-AF65-F5344CB8AC3E}">
        <p14:creationId xmlns:p14="http://schemas.microsoft.com/office/powerpoint/2010/main" val="65040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400" rtl="0" eaLnBrk="1" latinLnBrk="0" hangingPunct="1">
              <a:spcBef>
                <a:spcPct val="0"/>
              </a:spcBef>
              <a:buNone/>
              <a:defRPr lang="en-US" sz="3600" b="0" i="1" kern="1200" dirty="0">
                <a:solidFill>
                  <a:schemeClr val="bg2"/>
                </a:solidFill>
                <a:latin typeface="Times New Roman" pitchFamily="18" charset="0"/>
                <a:ea typeface="+mj-ea"/>
                <a:cs typeface="Times New Roman"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a:lvl1p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5"/>
          <p:cNvSpPr>
            <a:spLocks noGrp="1"/>
          </p:cNvSpPr>
          <p:nvPr>
            <p:ph type="sldNum" sz="quarter" idx="12"/>
          </p:nvPr>
        </p:nvSpPr>
        <p:spPr>
          <a:xfrm>
            <a:off x="10969064" y="381001"/>
            <a:ext cx="812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5866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304800"/>
            <a:ext cx="10075084" cy="1316736"/>
          </a:xfrm>
        </p:spPr>
        <p:txBody>
          <a:bodyPr/>
          <a:lstStyle>
            <a:lvl1pPr>
              <a:defRPr>
                <a:solidFill>
                  <a:schemeClr val="bg2"/>
                </a:solidFill>
                <a:latin typeface="Times New Roman" pitchFamily="18" charset="0"/>
                <a:cs typeface="Times New Roman" pitchFamily="18" charset="0"/>
              </a:defRPr>
            </a:lvl1pPr>
          </a:lstStyle>
          <a:p>
            <a:r>
              <a:rPr lang="en-US" dirty="0"/>
              <a:t>Click to edit Master title style</a:t>
            </a:r>
            <a:endParaRPr dirty="0"/>
          </a:p>
        </p:txBody>
      </p:sp>
      <p:sp>
        <p:nvSpPr>
          <p:cNvPr id="3" name="Content Placeholder 2"/>
          <p:cNvSpPr>
            <a:spLocks noGrp="1"/>
          </p:cNvSpPr>
          <p:nvPr>
            <p:ph idx="1"/>
          </p:nvPr>
        </p:nvSpPr>
        <p:spPr>
          <a:xfrm>
            <a:off x="664632" y="1918063"/>
            <a:ext cx="5029200" cy="4206240"/>
          </a:xfrm>
        </p:spPr>
        <p:txBody>
          <a:bodyPr>
            <a:noAutofit/>
          </a:bodyPr>
          <a:lstStyle>
            <a:lvl1pPr marL="228600" indent="-228600">
              <a:buClr>
                <a:srgbClr val="ED1C29"/>
              </a:buClr>
              <a:buFont typeface="Arial"/>
              <a:buChar char="•"/>
              <a:defRPr>
                <a:latin typeface="Arial" pitchFamily="34" charset="0"/>
                <a:cs typeface="Arial" pitchFamily="34" charset="0"/>
              </a:defRPr>
            </a:lvl1pPr>
            <a:lvl2pPr>
              <a:buClr>
                <a:schemeClr val="tx2"/>
              </a:buClr>
              <a:defRPr>
                <a:latin typeface="Arial" pitchFamily="34" charset="0"/>
                <a:cs typeface="Arial" pitchFamily="34" charset="0"/>
              </a:defRPr>
            </a:lvl2pPr>
            <a:lvl3pPr marL="685800" indent="-228600">
              <a:buClr>
                <a:srgbClr val="ED1C29"/>
              </a:buClr>
              <a:buFont typeface="Lucida Grande"/>
              <a:buChar char="-"/>
              <a:defRPr>
                <a:latin typeface="Arial" pitchFamily="34" charset="0"/>
                <a:cs typeface="Arial" pitchFamily="34" charset="0"/>
              </a:defRPr>
            </a:lvl3pPr>
            <a:lvl4pPr marL="914400" indent="-228600">
              <a:buClr>
                <a:schemeClr val="tx2"/>
              </a:buClr>
              <a:buFont typeface="Wingdings" pitchFamily="2" charset="2"/>
              <a:buChar char="§"/>
              <a:defRPr>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8958729" y="6423586"/>
            <a:ext cx="2844800" cy="365125"/>
          </a:xfrm>
          <a:prstGeom prst="rect">
            <a:avLst/>
          </a:prstGeom>
        </p:spPr>
        <p:txBody>
          <a:bodyPr/>
          <a:lstStyle>
            <a:lvl1pPr>
              <a:defRPr/>
            </a:lvl1p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p:cNvSpPr>
            <a:spLocks noGrp="1"/>
          </p:cNvSpPr>
          <p:nvPr>
            <p:ph type="ftr" sz="quarter" idx="11"/>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
        <p:nvSpPr>
          <p:cNvPr id="6" name="Slide Number Placeholder 5"/>
          <p:cNvSpPr>
            <a:spLocks noGrp="1"/>
          </p:cNvSpPr>
          <p:nvPr>
            <p:ph type="sldNum" sz="quarter" idx="12"/>
          </p:nvPr>
        </p:nvSpPr>
        <p:spPr>
          <a:xfrm>
            <a:off x="11093570" y="381003"/>
            <a:ext cx="705546" cy="365125"/>
          </a:xfrm>
          <a:prstGeom prst="rect">
            <a:avLst/>
          </a:prstGeom>
        </p:spPr>
        <p:txBody>
          <a:bodyPr/>
          <a:lstStyle/>
          <a:p>
            <a:pPr>
              <a:defRPr/>
            </a:pPr>
            <a:fld id="{CB94A5B6-A587-BD47-8B1E-DC3DA0554FCF}" type="slidenum">
              <a:rPr lang="en-US" smtClean="0">
                <a:solidFill>
                  <a:prstClr val="white"/>
                </a:solidFill>
              </a:rPr>
              <a:pPr>
                <a:defRPr/>
              </a:pPr>
              <a:t>‹#›</a:t>
            </a:fld>
            <a:endParaRPr lang="en-US" dirty="0">
              <a:solidFill>
                <a:prstClr val="white"/>
              </a:solidFill>
            </a:endParaRPr>
          </a:p>
        </p:txBody>
      </p:sp>
      <p:sp>
        <p:nvSpPr>
          <p:cNvPr id="7" name="Content Placeholder 2">
            <a:extLst>
              <a:ext uri="{FF2B5EF4-FFF2-40B4-BE49-F238E27FC236}">
                <a16:creationId xmlns:a16="http://schemas.microsoft.com/office/drawing/2014/main" id="{CBA2536C-8743-7F6C-417C-A087DECC5D1C}"/>
              </a:ext>
            </a:extLst>
          </p:cNvPr>
          <p:cNvSpPr>
            <a:spLocks noGrp="1"/>
          </p:cNvSpPr>
          <p:nvPr>
            <p:ph idx="13"/>
          </p:nvPr>
        </p:nvSpPr>
        <p:spPr>
          <a:xfrm>
            <a:off x="6695892" y="1918063"/>
            <a:ext cx="5029200" cy="4206240"/>
          </a:xfrm>
        </p:spPr>
        <p:txBody>
          <a:bodyPr>
            <a:noAutofit/>
          </a:bodyPr>
          <a:lstStyle>
            <a:lvl1pPr marL="228600" indent="-228600">
              <a:buClr>
                <a:srgbClr val="ED1C29"/>
              </a:buClr>
              <a:buFont typeface="Arial"/>
              <a:buChar char="•"/>
              <a:defRPr>
                <a:latin typeface="Arial" pitchFamily="34" charset="0"/>
                <a:cs typeface="Arial" pitchFamily="34" charset="0"/>
              </a:defRPr>
            </a:lvl1pPr>
            <a:lvl2pPr>
              <a:buClr>
                <a:schemeClr val="tx2"/>
              </a:buClr>
              <a:defRPr>
                <a:latin typeface="Arial" pitchFamily="34" charset="0"/>
                <a:cs typeface="Arial" pitchFamily="34" charset="0"/>
              </a:defRPr>
            </a:lvl2pPr>
            <a:lvl3pPr marL="685800" indent="-228600">
              <a:buClr>
                <a:srgbClr val="ED1C29"/>
              </a:buClr>
              <a:buFont typeface="Lucida Grande"/>
              <a:buChar char="-"/>
              <a:defRPr>
                <a:latin typeface="Arial" pitchFamily="34" charset="0"/>
                <a:cs typeface="Arial" pitchFamily="34" charset="0"/>
              </a:defRPr>
            </a:lvl3pPr>
            <a:lvl4pPr marL="914400" indent="-228600">
              <a:buClr>
                <a:schemeClr val="tx2"/>
              </a:buClr>
              <a:buFont typeface="Wingdings" pitchFamily="2" charset="2"/>
              <a:buChar char="§"/>
              <a:defRPr>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2982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304800"/>
            <a:ext cx="10075084" cy="1316736"/>
          </a:xfrm>
        </p:spPr>
        <p:txBody>
          <a:bodyPr/>
          <a:lstStyle>
            <a:lvl1pPr>
              <a:defRPr>
                <a:solidFill>
                  <a:schemeClr val="bg2"/>
                </a:solidFill>
                <a:latin typeface="Times New Roman" pitchFamily="18" charset="0"/>
                <a:cs typeface="Times New Roman" pitchFamily="18" charset="0"/>
              </a:defRPr>
            </a:lvl1pPr>
          </a:lstStyle>
          <a:p>
            <a:r>
              <a:rPr lang="en-US" dirty="0"/>
              <a:t>Click to edit Master title style</a:t>
            </a:r>
            <a:endParaRPr dirty="0"/>
          </a:p>
        </p:txBody>
      </p:sp>
      <p:sp>
        <p:nvSpPr>
          <p:cNvPr id="3" name="Content Placeholder 2"/>
          <p:cNvSpPr>
            <a:spLocks noGrp="1"/>
          </p:cNvSpPr>
          <p:nvPr>
            <p:ph idx="1"/>
          </p:nvPr>
        </p:nvSpPr>
        <p:spPr>
          <a:xfrm>
            <a:off x="664632" y="1918063"/>
            <a:ext cx="3200400" cy="4206240"/>
          </a:xfrm>
        </p:spPr>
        <p:txBody>
          <a:bodyPr>
            <a:noAutofit/>
          </a:bodyPr>
          <a:lstStyle>
            <a:lvl1pPr marL="228600" indent="-228600">
              <a:buClr>
                <a:srgbClr val="ED1C29"/>
              </a:buClr>
              <a:buFont typeface="Arial"/>
              <a:buChar char="•"/>
              <a:defRPr sz="1600">
                <a:latin typeface="Arial" pitchFamily="34" charset="0"/>
                <a:cs typeface="Arial" pitchFamily="34" charset="0"/>
              </a:defRPr>
            </a:lvl1pPr>
            <a:lvl2pPr>
              <a:buClr>
                <a:schemeClr val="tx2"/>
              </a:buClr>
              <a:defRPr sz="1400">
                <a:latin typeface="Arial" pitchFamily="34" charset="0"/>
                <a:cs typeface="Arial" pitchFamily="34" charset="0"/>
              </a:defRPr>
            </a:lvl2pPr>
            <a:lvl3pPr marL="685800" indent="-228600">
              <a:buClr>
                <a:srgbClr val="ED1C29"/>
              </a:buClr>
              <a:buFont typeface="Lucida Grande"/>
              <a:buChar char="-"/>
              <a:defRPr sz="1200">
                <a:latin typeface="Arial" pitchFamily="34" charset="0"/>
                <a:cs typeface="Arial" pitchFamily="34" charset="0"/>
              </a:defRPr>
            </a:lvl3pPr>
            <a:lvl4pPr marL="914400" indent="-228600">
              <a:buClr>
                <a:schemeClr val="tx2"/>
              </a:buClr>
              <a:buFont typeface="Wingdings" pitchFamily="2" charset="2"/>
              <a:buChar char="§"/>
              <a:defRPr sz="12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8958729" y="6423586"/>
            <a:ext cx="2844800" cy="365125"/>
          </a:xfrm>
          <a:prstGeom prst="rect">
            <a:avLst/>
          </a:prstGeom>
        </p:spPr>
        <p:txBody>
          <a:bodyPr/>
          <a:lstStyle>
            <a:lvl1pPr>
              <a:defRPr/>
            </a:lvl1p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p:cNvSpPr>
            <a:spLocks noGrp="1"/>
          </p:cNvSpPr>
          <p:nvPr>
            <p:ph type="ftr" sz="quarter" idx="11"/>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
        <p:nvSpPr>
          <p:cNvPr id="6" name="Slide Number Placeholder 5"/>
          <p:cNvSpPr>
            <a:spLocks noGrp="1"/>
          </p:cNvSpPr>
          <p:nvPr>
            <p:ph type="sldNum" sz="quarter" idx="12"/>
          </p:nvPr>
        </p:nvSpPr>
        <p:spPr>
          <a:xfrm>
            <a:off x="11093570" y="381003"/>
            <a:ext cx="705546" cy="365125"/>
          </a:xfrm>
          <a:prstGeom prst="rect">
            <a:avLst/>
          </a:prstGeom>
        </p:spPr>
        <p:txBody>
          <a:bodyPr/>
          <a:lstStyle/>
          <a:p>
            <a:pPr>
              <a:defRPr/>
            </a:pPr>
            <a:fld id="{CB94A5B6-A587-BD47-8B1E-DC3DA0554FCF}" type="slidenum">
              <a:rPr lang="en-US" smtClean="0">
                <a:solidFill>
                  <a:prstClr val="white"/>
                </a:solidFill>
              </a:rPr>
              <a:pPr>
                <a:defRPr/>
              </a:pPr>
              <a:t>‹#›</a:t>
            </a:fld>
            <a:endParaRPr lang="en-US" dirty="0">
              <a:solidFill>
                <a:prstClr val="white"/>
              </a:solidFill>
            </a:endParaRPr>
          </a:p>
        </p:txBody>
      </p:sp>
      <p:sp>
        <p:nvSpPr>
          <p:cNvPr id="7" name="Content Placeholder 2">
            <a:extLst>
              <a:ext uri="{FF2B5EF4-FFF2-40B4-BE49-F238E27FC236}">
                <a16:creationId xmlns:a16="http://schemas.microsoft.com/office/drawing/2014/main" id="{CBA2536C-8743-7F6C-417C-A087DECC5D1C}"/>
              </a:ext>
            </a:extLst>
          </p:cNvPr>
          <p:cNvSpPr>
            <a:spLocks noGrp="1"/>
          </p:cNvSpPr>
          <p:nvPr>
            <p:ph idx="13"/>
          </p:nvPr>
        </p:nvSpPr>
        <p:spPr>
          <a:xfrm>
            <a:off x="4605835" y="1918063"/>
            <a:ext cx="3200400" cy="4206240"/>
          </a:xfrm>
        </p:spPr>
        <p:txBody>
          <a:bodyPr>
            <a:noAutofit/>
          </a:bodyPr>
          <a:lstStyle>
            <a:lvl1pPr marL="228600" indent="-228600">
              <a:buClr>
                <a:srgbClr val="ED1C29"/>
              </a:buClr>
              <a:buFont typeface="Arial"/>
              <a:buChar char="•"/>
              <a:defRPr sz="1600">
                <a:latin typeface="Arial" pitchFamily="34" charset="0"/>
                <a:cs typeface="Arial" pitchFamily="34" charset="0"/>
              </a:defRPr>
            </a:lvl1pPr>
            <a:lvl2pPr>
              <a:buClr>
                <a:schemeClr val="tx2"/>
              </a:buClr>
              <a:defRPr sz="1400">
                <a:latin typeface="Arial" pitchFamily="34" charset="0"/>
                <a:cs typeface="Arial" pitchFamily="34" charset="0"/>
              </a:defRPr>
            </a:lvl2pPr>
            <a:lvl3pPr marL="685800" indent="-228600">
              <a:buClr>
                <a:srgbClr val="ED1C29"/>
              </a:buClr>
              <a:buFont typeface="Lucida Grande"/>
              <a:buChar char="-"/>
              <a:defRPr sz="1200">
                <a:latin typeface="Arial" pitchFamily="34" charset="0"/>
                <a:cs typeface="Arial" pitchFamily="34" charset="0"/>
              </a:defRPr>
            </a:lvl3pPr>
            <a:lvl4pPr marL="914400" indent="-228600">
              <a:buClr>
                <a:schemeClr val="tx2"/>
              </a:buClr>
              <a:buFont typeface="Wingdings" pitchFamily="2" charset="2"/>
              <a:buChar char="§"/>
              <a:defRPr sz="12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E9876F95-F477-1503-9CD1-8D7B80B98CDE}"/>
              </a:ext>
            </a:extLst>
          </p:cNvPr>
          <p:cNvSpPr>
            <a:spLocks noGrp="1"/>
          </p:cNvSpPr>
          <p:nvPr>
            <p:ph idx="14"/>
          </p:nvPr>
        </p:nvSpPr>
        <p:spPr>
          <a:xfrm>
            <a:off x="8547038" y="1918063"/>
            <a:ext cx="3200400" cy="4206240"/>
          </a:xfrm>
        </p:spPr>
        <p:txBody>
          <a:bodyPr>
            <a:noAutofit/>
          </a:bodyPr>
          <a:lstStyle>
            <a:lvl1pPr marL="228600" indent="-228600">
              <a:buClr>
                <a:srgbClr val="ED1C29"/>
              </a:buClr>
              <a:buFont typeface="Arial"/>
              <a:buChar char="•"/>
              <a:defRPr sz="1600">
                <a:latin typeface="Arial" pitchFamily="34" charset="0"/>
                <a:cs typeface="Arial" pitchFamily="34" charset="0"/>
              </a:defRPr>
            </a:lvl1pPr>
            <a:lvl2pPr>
              <a:buClr>
                <a:schemeClr val="tx2"/>
              </a:buClr>
              <a:defRPr sz="1400">
                <a:latin typeface="Arial" pitchFamily="34" charset="0"/>
                <a:cs typeface="Arial" pitchFamily="34" charset="0"/>
              </a:defRPr>
            </a:lvl2pPr>
            <a:lvl3pPr marL="685800" indent="-228600">
              <a:buClr>
                <a:srgbClr val="ED1C29"/>
              </a:buClr>
              <a:buFont typeface="Lucida Grande"/>
              <a:buChar char="-"/>
              <a:defRPr sz="1200">
                <a:latin typeface="Arial" pitchFamily="34" charset="0"/>
                <a:cs typeface="Arial" pitchFamily="34" charset="0"/>
              </a:defRPr>
            </a:lvl3pPr>
            <a:lvl4pPr marL="914400" indent="-228600">
              <a:buClr>
                <a:schemeClr val="tx2"/>
              </a:buClr>
              <a:buFont typeface="Wingdings" pitchFamily="2" charset="2"/>
              <a:buChar char="§"/>
              <a:defRPr sz="12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31195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304800"/>
            <a:ext cx="10075084" cy="1316736"/>
          </a:xfrm>
        </p:spPr>
        <p:txBody>
          <a:bodyPr/>
          <a:lstStyle>
            <a:lvl1pPr>
              <a:defRPr>
                <a:solidFill>
                  <a:schemeClr val="bg2"/>
                </a:solidFill>
                <a:latin typeface="Times New Roman" pitchFamily="18" charset="0"/>
                <a:cs typeface="Times New Roman" pitchFamily="18" charset="0"/>
              </a:defRPr>
            </a:lvl1pPr>
          </a:lstStyle>
          <a:p>
            <a:r>
              <a:rPr lang="en-US" dirty="0"/>
              <a:t>Click to edit Master title style</a:t>
            </a:r>
            <a:endParaRPr dirty="0"/>
          </a:p>
        </p:txBody>
      </p:sp>
      <p:sp>
        <p:nvSpPr>
          <p:cNvPr id="4" name="Date Placeholder 3"/>
          <p:cNvSpPr>
            <a:spLocks noGrp="1"/>
          </p:cNvSpPr>
          <p:nvPr>
            <p:ph type="dt" sz="half" idx="10"/>
          </p:nvPr>
        </p:nvSpPr>
        <p:spPr>
          <a:xfrm>
            <a:off x="8958729" y="6423586"/>
            <a:ext cx="2844800" cy="365125"/>
          </a:xfrm>
          <a:prstGeom prst="rect">
            <a:avLst/>
          </a:prstGeom>
        </p:spPr>
        <p:txBody>
          <a:bodyPr/>
          <a:lstStyle>
            <a:lvl1pPr>
              <a:defRPr/>
            </a:lvl1p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p:cNvSpPr>
            <a:spLocks noGrp="1"/>
          </p:cNvSpPr>
          <p:nvPr>
            <p:ph type="ftr" sz="quarter" idx="11"/>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
        <p:nvSpPr>
          <p:cNvPr id="6" name="Slide Number Placeholder 5"/>
          <p:cNvSpPr>
            <a:spLocks noGrp="1"/>
          </p:cNvSpPr>
          <p:nvPr>
            <p:ph type="sldNum" sz="quarter" idx="12"/>
          </p:nvPr>
        </p:nvSpPr>
        <p:spPr>
          <a:xfrm>
            <a:off x="11093570" y="381003"/>
            <a:ext cx="705546" cy="365125"/>
          </a:xfrm>
          <a:prstGeom prst="rect">
            <a:avLst/>
          </a:prstGeom>
        </p:spPr>
        <p:txBody>
          <a:bodyPr/>
          <a:lstStyle/>
          <a:p>
            <a:pPr>
              <a:defRPr/>
            </a:pPr>
            <a:fld id="{CB94A5B6-A587-BD47-8B1E-DC3DA0554FCF}" type="slidenum">
              <a:rPr lang="en-US" smtClean="0">
                <a:solidFill>
                  <a:prstClr val="white"/>
                </a:solidFill>
              </a:rPr>
              <a:pPr>
                <a:defRPr/>
              </a:pPr>
              <a:t>‹#›</a:t>
            </a:fld>
            <a:endParaRPr lang="en-US" dirty="0">
              <a:solidFill>
                <a:prstClr val="white"/>
              </a:solidFill>
            </a:endParaRPr>
          </a:p>
        </p:txBody>
      </p:sp>
      <p:sp>
        <p:nvSpPr>
          <p:cNvPr id="7" name="Content Placeholder 2">
            <a:extLst>
              <a:ext uri="{FF2B5EF4-FFF2-40B4-BE49-F238E27FC236}">
                <a16:creationId xmlns:a16="http://schemas.microsoft.com/office/drawing/2014/main" id="{CBA2536C-8743-7F6C-417C-A087DECC5D1C}"/>
              </a:ext>
            </a:extLst>
          </p:cNvPr>
          <p:cNvSpPr>
            <a:spLocks noGrp="1"/>
          </p:cNvSpPr>
          <p:nvPr>
            <p:ph idx="13"/>
          </p:nvPr>
        </p:nvSpPr>
        <p:spPr>
          <a:xfrm>
            <a:off x="4605835" y="1918063"/>
            <a:ext cx="3200400" cy="4206240"/>
          </a:xfrm>
        </p:spPr>
        <p:txBody>
          <a:bodyPr>
            <a:noAutofit/>
          </a:bodyPr>
          <a:lstStyle>
            <a:lvl1pPr marL="228600" indent="-228600">
              <a:buClr>
                <a:srgbClr val="ED1C29"/>
              </a:buClr>
              <a:buFont typeface="Arial"/>
              <a:buChar char="•"/>
              <a:defRPr sz="1600">
                <a:latin typeface="Arial" pitchFamily="34" charset="0"/>
                <a:cs typeface="Arial" pitchFamily="34" charset="0"/>
              </a:defRPr>
            </a:lvl1pPr>
            <a:lvl2pPr>
              <a:buClr>
                <a:schemeClr val="tx2"/>
              </a:buClr>
              <a:defRPr sz="1400">
                <a:latin typeface="Arial" pitchFamily="34" charset="0"/>
                <a:cs typeface="Arial" pitchFamily="34" charset="0"/>
              </a:defRPr>
            </a:lvl2pPr>
            <a:lvl3pPr marL="685800" indent="-228600">
              <a:buClr>
                <a:srgbClr val="ED1C29"/>
              </a:buClr>
              <a:buFont typeface="Lucida Grande"/>
              <a:buChar char="-"/>
              <a:defRPr sz="1200">
                <a:latin typeface="Arial" pitchFamily="34" charset="0"/>
                <a:cs typeface="Arial" pitchFamily="34" charset="0"/>
              </a:defRPr>
            </a:lvl3pPr>
            <a:lvl4pPr marL="914400" indent="-228600">
              <a:buClr>
                <a:schemeClr val="tx2"/>
              </a:buClr>
              <a:buFont typeface="Wingdings" pitchFamily="2" charset="2"/>
              <a:buChar char="§"/>
              <a:defRPr sz="12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E9876F95-F477-1503-9CD1-8D7B80B98CDE}"/>
              </a:ext>
            </a:extLst>
          </p:cNvPr>
          <p:cNvSpPr>
            <a:spLocks noGrp="1"/>
          </p:cNvSpPr>
          <p:nvPr>
            <p:ph idx="14"/>
          </p:nvPr>
        </p:nvSpPr>
        <p:spPr>
          <a:xfrm>
            <a:off x="8547038" y="1918063"/>
            <a:ext cx="3200400" cy="4206240"/>
          </a:xfrm>
        </p:spPr>
        <p:txBody>
          <a:bodyPr>
            <a:noAutofit/>
          </a:bodyPr>
          <a:lstStyle>
            <a:lvl1pPr marL="228600" indent="-228600">
              <a:buClr>
                <a:srgbClr val="ED1C29"/>
              </a:buClr>
              <a:buFont typeface="Arial"/>
              <a:buChar char="•"/>
              <a:defRPr sz="1600">
                <a:latin typeface="Arial" pitchFamily="34" charset="0"/>
                <a:cs typeface="Arial" pitchFamily="34" charset="0"/>
              </a:defRPr>
            </a:lvl1pPr>
            <a:lvl2pPr>
              <a:buClr>
                <a:schemeClr val="tx2"/>
              </a:buClr>
              <a:defRPr sz="1400">
                <a:latin typeface="Arial" pitchFamily="34" charset="0"/>
                <a:cs typeface="Arial" pitchFamily="34" charset="0"/>
              </a:defRPr>
            </a:lvl2pPr>
            <a:lvl3pPr marL="685800" indent="-228600">
              <a:buClr>
                <a:srgbClr val="ED1C29"/>
              </a:buClr>
              <a:buFont typeface="Lucida Grande"/>
              <a:buChar char="-"/>
              <a:defRPr sz="1200">
                <a:latin typeface="Arial" pitchFamily="34" charset="0"/>
                <a:cs typeface="Arial" pitchFamily="34" charset="0"/>
              </a:defRPr>
            </a:lvl3pPr>
            <a:lvl4pPr marL="914400" indent="-228600">
              <a:buClr>
                <a:schemeClr val="tx2"/>
              </a:buClr>
              <a:buFont typeface="Wingdings" pitchFamily="2" charset="2"/>
              <a:buChar char="§"/>
              <a:defRPr sz="12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9">
            <a:extLst>
              <a:ext uri="{FF2B5EF4-FFF2-40B4-BE49-F238E27FC236}">
                <a16:creationId xmlns:a16="http://schemas.microsoft.com/office/drawing/2014/main" id="{AD4E0CB7-8279-F3E8-4A3A-49D4DE3E83BA}"/>
              </a:ext>
            </a:extLst>
          </p:cNvPr>
          <p:cNvSpPr>
            <a:spLocks noGrp="1"/>
          </p:cNvSpPr>
          <p:nvPr>
            <p:ph type="pic" sz="quarter" idx="15"/>
          </p:nvPr>
        </p:nvSpPr>
        <p:spPr>
          <a:xfrm>
            <a:off x="665163" y="1846263"/>
            <a:ext cx="3200400" cy="4278312"/>
          </a:xfrm>
          <a:prstGeom prst="roundRect">
            <a:avLst/>
          </a:prstGeom>
        </p:spPr>
        <p:txBody>
          <a:bodyPr/>
          <a:lstStyle/>
          <a:p>
            <a:endParaRPr lang="en-US" dirty="0"/>
          </a:p>
        </p:txBody>
      </p:sp>
    </p:spTree>
    <p:extLst>
      <p:ext uri="{BB962C8B-B14F-4D97-AF65-F5344CB8AC3E}">
        <p14:creationId xmlns:p14="http://schemas.microsoft.com/office/powerpoint/2010/main" val="3557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b="0"/>
            </a:lvl1pPr>
          </a:lstStyle>
          <a:p>
            <a:pPr>
              <a:defRPr/>
            </a:pPr>
            <a:fld id="{6B3BA14A-515B-4AE8-BA50-CAD9E237E8E4}"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5"/>
          <p:cNvSpPr>
            <a:spLocks noGrp="1"/>
          </p:cNvSpPr>
          <p:nvPr>
            <p:ph type="sldNum" sz="quarter" idx="12"/>
          </p:nvPr>
        </p:nvSpPr>
        <p:spPr>
          <a:xfrm>
            <a:off x="11067690" y="381001"/>
            <a:ext cx="714173"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7557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A9839A26-2E62-4332-8381-306FE67E17B4}" type="slidenum">
              <a:rPr lang="en-US" smtClean="0"/>
              <a:pPr/>
              <a:t>‹#›</a:t>
            </a:fld>
            <a:endParaRPr lang="en-US" dirty="0"/>
          </a:p>
        </p:txBody>
      </p:sp>
      <p:sp>
        <p:nvSpPr>
          <p:cNvPr id="4" name="Date Placeholder 3"/>
          <p:cNvSpPr>
            <a:spLocks noGrp="1"/>
          </p:cNvSpPr>
          <p:nvPr>
            <p:ph type="dt" sz="half" idx="11"/>
          </p:nvPr>
        </p:nvSpPr>
        <p:spPr/>
        <p:txBody>
          <a:bodyPr/>
          <a:lstStyle>
            <a:lvl1pPr>
              <a:defRPr b="0"/>
            </a:lvl1pPr>
          </a:lstStyle>
          <a:p>
            <a:fld id="{E48812DF-4D9A-47FF-B37B-370573F1895A}" type="datetime5">
              <a:rPr lang="en-US" smtClean="0"/>
              <a:t>1-Nov-22</a:t>
            </a:fld>
            <a:endParaRPr lang="en-US" dirty="0"/>
          </a:p>
        </p:txBody>
      </p:sp>
      <p:sp>
        <p:nvSpPr>
          <p:cNvPr id="5" name="Footer Placeholder 4"/>
          <p:cNvSpPr>
            <a:spLocks noGrp="1"/>
          </p:cNvSpPr>
          <p:nvPr>
            <p:ph type="ftr" sz="quarter" idx="12"/>
          </p:nvPr>
        </p:nvSpPr>
        <p:spPr/>
        <p:txBody>
          <a:bodyPr/>
          <a:lstStyle>
            <a:lvl1pPr>
              <a:defRPr b="0">
                <a:solidFill>
                  <a:schemeClr val="tx1">
                    <a:lumMod val="75000"/>
                    <a:lumOff val="25000"/>
                  </a:schemeClr>
                </a:solidFill>
              </a:defRPr>
            </a:lvl1pPr>
          </a:lstStyle>
          <a:p>
            <a:r>
              <a:rPr lang="en-US" dirty="0"/>
              <a:t>Center for Talent Reporting</a:t>
            </a:r>
          </a:p>
        </p:txBody>
      </p:sp>
      <p:sp>
        <p:nvSpPr>
          <p:cNvPr id="6" name="Content Placeholder 2"/>
          <p:cNvSpPr>
            <a:spLocks noGrp="1"/>
          </p:cNvSpPr>
          <p:nvPr>
            <p:ph idx="1"/>
          </p:nvPr>
        </p:nvSpPr>
        <p:spPr>
          <a:xfrm>
            <a:off x="664633" y="1828799"/>
            <a:ext cx="5431368" cy="4343399"/>
          </a:xfrm>
        </p:spPr>
        <p:txBody>
          <a:bodyPr/>
          <a:lstStyle>
            <a:lvl1pPr marL="171450" indent="-171450">
              <a:buClr>
                <a:srgbClr val="ED1C29"/>
              </a:buClr>
              <a:buFont typeface="Arial"/>
              <a:buChar char="•"/>
              <a:defRPr sz="2000">
                <a:latin typeface="Arial" pitchFamily="34" charset="0"/>
                <a:cs typeface="Arial" pitchFamily="34" charset="0"/>
              </a:defRPr>
            </a:lvl1pPr>
            <a:lvl2pPr>
              <a:buClr>
                <a:schemeClr val="tx2"/>
              </a:buClr>
              <a:defRPr sz="1800">
                <a:latin typeface="Arial" pitchFamily="34" charset="0"/>
                <a:cs typeface="Arial" pitchFamily="34" charset="0"/>
              </a:defRPr>
            </a:lvl2pPr>
            <a:lvl3pPr marL="514350" indent="-171450">
              <a:buClr>
                <a:srgbClr val="ED1C29"/>
              </a:buClr>
              <a:buFont typeface="Lucida Grande"/>
              <a:buChar char="-"/>
              <a:defRPr sz="1600">
                <a:latin typeface="Arial" pitchFamily="34" charset="0"/>
                <a:cs typeface="Arial" pitchFamily="34" charset="0"/>
              </a:defRPr>
            </a:lvl3pPr>
            <a:lvl4pPr marL="685800" indent="-171450">
              <a:buClr>
                <a:schemeClr val="tx2"/>
              </a:buClr>
              <a:buFont typeface="Wingdings" pitchFamily="2" charset="2"/>
              <a:buChar char="§"/>
              <a:defRPr sz="14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p:cNvSpPr>
            <a:spLocks noGrp="1"/>
          </p:cNvSpPr>
          <p:nvPr>
            <p:ph idx="13"/>
          </p:nvPr>
        </p:nvSpPr>
        <p:spPr>
          <a:xfrm>
            <a:off x="6400800" y="1828799"/>
            <a:ext cx="5431368" cy="4343399"/>
          </a:xfrm>
        </p:spPr>
        <p:txBody>
          <a:bodyPr/>
          <a:lstStyle>
            <a:lvl1pPr marL="171450" indent="-171450">
              <a:buClr>
                <a:srgbClr val="ED1C29"/>
              </a:buClr>
              <a:buFont typeface="Arial"/>
              <a:buChar char="•"/>
              <a:defRPr sz="2000">
                <a:latin typeface="Arial" pitchFamily="34" charset="0"/>
                <a:cs typeface="Arial" pitchFamily="34" charset="0"/>
              </a:defRPr>
            </a:lvl1pPr>
            <a:lvl2pPr>
              <a:buClr>
                <a:schemeClr val="tx2"/>
              </a:buClr>
              <a:defRPr sz="1800">
                <a:latin typeface="Arial" pitchFamily="34" charset="0"/>
                <a:cs typeface="Arial" pitchFamily="34" charset="0"/>
              </a:defRPr>
            </a:lvl2pPr>
            <a:lvl3pPr marL="514350" indent="-171450">
              <a:buClr>
                <a:srgbClr val="ED1C29"/>
              </a:buClr>
              <a:buFont typeface="Lucida Grande"/>
              <a:buChar char="-"/>
              <a:defRPr sz="1600">
                <a:latin typeface="Arial" pitchFamily="34" charset="0"/>
                <a:cs typeface="Arial" pitchFamily="34" charset="0"/>
              </a:defRPr>
            </a:lvl3pPr>
            <a:lvl4pPr marL="685800" indent="-171450">
              <a:buClr>
                <a:schemeClr val="tx2"/>
              </a:buClr>
              <a:buFont typeface="Wingdings" pitchFamily="2" charset="2"/>
              <a:buChar char="§"/>
              <a:defRPr sz="1400">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028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04FB-1BB3-4BED-AF5F-4BD0DFEECFA6}"/>
              </a:ext>
            </a:extLst>
          </p:cNvPr>
          <p:cNvSpPr>
            <a:spLocks noGrp="1"/>
          </p:cNvSpPr>
          <p:nvPr>
            <p:ph type="title"/>
          </p:nvPr>
        </p:nvSpPr>
        <p:spPr>
          <a:xfrm>
            <a:off x="838200" y="365125"/>
            <a:ext cx="10515600" cy="635539"/>
          </a:xfrm>
          <a:prstGeom prst="rect">
            <a:avLst/>
          </a:prstGeom>
        </p:spPr>
        <p:txBody>
          <a:bodyPr/>
          <a:lstStyle>
            <a:lvl1pPr>
              <a:defRPr sz="2800"/>
            </a:lvl1pPr>
          </a:lstStyle>
          <a:p>
            <a:r>
              <a:rPr lang="en-US"/>
              <a:t>Click to edit Master title style</a:t>
            </a:r>
          </a:p>
        </p:txBody>
      </p:sp>
      <p:sp>
        <p:nvSpPr>
          <p:cNvPr id="3" name="Slide Number Placeholder 2">
            <a:extLst>
              <a:ext uri="{FF2B5EF4-FFF2-40B4-BE49-F238E27FC236}">
                <a16:creationId xmlns:a16="http://schemas.microsoft.com/office/drawing/2014/main" id="{1CC300E7-3346-430B-A17A-69D70EE47FB6}"/>
              </a:ext>
            </a:extLst>
          </p:cNvPr>
          <p:cNvSpPr>
            <a:spLocks noGrp="1"/>
          </p:cNvSpPr>
          <p:nvPr>
            <p:ph type="sldNum" sz="quarter" idx="13"/>
          </p:nvPr>
        </p:nvSpPr>
        <p:spPr/>
        <p:txBody>
          <a:bodyPr/>
          <a:lstStyle>
            <a:lvl1pPr>
              <a:defRPr>
                <a:solidFill>
                  <a:schemeClr val="tx1"/>
                </a:solidFill>
              </a:defRPr>
            </a:lvl1pPr>
          </a:lstStyle>
          <a:p>
            <a:fld id="{E55B052F-F27A-4902-A03F-0C8FD7C989A5}" type="slidenum">
              <a:rPr lang="en-US" smtClean="0"/>
              <a:pPr/>
              <a:t>‹#›</a:t>
            </a:fld>
            <a:endParaRPr lang="en-US" dirty="0"/>
          </a:p>
        </p:txBody>
      </p:sp>
    </p:spTree>
    <p:extLst>
      <p:ext uri="{BB962C8B-B14F-4D97-AF65-F5344CB8AC3E}">
        <p14:creationId xmlns:p14="http://schemas.microsoft.com/office/powerpoint/2010/main" val="11774410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304800"/>
            <a:ext cx="10075084" cy="1316736"/>
          </a:xfrm>
        </p:spPr>
        <p:txBody>
          <a:bodyPr/>
          <a:lstStyle>
            <a:lvl1pPr>
              <a:defRPr>
                <a:solidFill>
                  <a:schemeClr val="bg2"/>
                </a:solidFill>
                <a:latin typeface="Times New Roman" pitchFamily="18" charset="0"/>
                <a:cs typeface="Times New Roman" pitchFamily="18" charset="0"/>
              </a:defRPr>
            </a:lvl1pPr>
          </a:lstStyle>
          <a:p>
            <a:r>
              <a:rPr lang="en-US" dirty="0"/>
              <a:t>Click to edit Master title style</a:t>
            </a:r>
            <a:endParaRPr dirty="0"/>
          </a:p>
        </p:txBody>
      </p:sp>
      <p:sp>
        <p:nvSpPr>
          <p:cNvPr id="3" name="Content Placeholder 2"/>
          <p:cNvSpPr>
            <a:spLocks noGrp="1"/>
          </p:cNvSpPr>
          <p:nvPr>
            <p:ph idx="1"/>
          </p:nvPr>
        </p:nvSpPr>
        <p:spPr>
          <a:xfrm>
            <a:off x="664633" y="1752600"/>
            <a:ext cx="11138897" cy="4419600"/>
          </a:xfrm>
        </p:spPr>
        <p:txBody>
          <a:bodyPr>
            <a:noAutofit/>
          </a:bodyPr>
          <a:lstStyle>
            <a:lvl1pPr marL="228600" indent="-228600">
              <a:buClr>
                <a:srgbClr val="ED1C29"/>
              </a:buClr>
              <a:buFont typeface="Arial"/>
              <a:buChar char="•"/>
              <a:defRPr>
                <a:latin typeface="Arial" pitchFamily="34" charset="0"/>
                <a:cs typeface="Arial" pitchFamily="34" charset="0"/>
              </a:defRPr>
            </a:lvl1pPr>
            <a:lvl2pPr>
              <a:buClr>
                <a:schemeClr val="tx2"/>
              </a:buClr>
              <a:defRPr>
                <a:latin typeface="Arial" pitchFamily="34" charset="0"/>
                <a:cs typeface="Arial" pitchFamily="34" charset="0"/>
              </a:defRPr>
            </a:lvl2pPr>
            <a:lvl3pPr marL="685800" indent="-228600">
              <a:buClr>
                <a:srgbClr val="ED1C29"/>
              </a:buClr>
              <a:buFont typeface="Lucida Grande"/>
              <a:buChar char="-"/>
              <a:defRPr>
                <a:latin typeface="Arial" pitchFamily="34" charset="0"/>
                <a:cs typeface="Arial" pitchFamily="34" charset="0"/>
              </a:defRPr>
            </a:lvl3pPr>
            <a:lvl4pPr marL="914400" indent="-228600">
              <a:buClr>
                <a:schemeClr val="tx2"/>
              </a:buClr>
              <a:buFont typeface="Wingdings" pitchFamily="2" charset="2"/>
              <a:buChar char="§"/>
              <a:defRPr>
                <a:latin typeface="Arial" pitchFamily="34" charset="0"/>
                <a:cs typeface="Arial"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8958729" y="6423586"/>
            <a:ext cx="2844800" cy="365125"/>
          </a:xfrm>
          <a:prstGeom prst="rect">
            <a:avLst/>
          </a:prstGeom>
        </p:spPr>
        <p:txBody>
          <a:bodyPr/>
          <a:lstStyle>
            <a:lvl1pPr>
              <a:defRPr/>
            </a:lvl1p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p:cNvSpPr>
            <a:spLocks noGrp="1"/>
          </p:cNvSpPr>
          <p:nvPr>
            <p:ph type="ftr" sz="quarter" idx="11"/>
          </p:nvPr>
        </p:nvSpPr>
        <p:spPr>
          <a:xfrm>
            <a:off x="664632" y="6423585"/>
            <a:ext cx="8071104" cy="365760"/>
          </a:xfrm>
          <a:prstGeom prst="rect">
            <a:avLst/>
          </a:prstGeom>
        </p:spPr>
        <p:txBody>
          <a:bodyPr/>
          <a:lstStyle>
            <a:lvl1pPr>
              <a:defRPr>
                <a:solidFill>
                  <a:schemeClr val="tx1">
                    <a:lumMod val="75000"/>
                    <a:lumOff val="25000"/>
                  </a:schemeClr>
                </a:solidFill>
              </a:defRPr>
            </a:lvl1pPr>
          </a:lstStyle>
          <a:p>
            <a:pPr>
              <a:defRPr/>
            </a:pPr>
            <a:r>
              <a:rPr lang="en-US" dirty="0">
                <a:solidFill>
                  <a:srgbClr val="292929">
                    <a:lumMod val="75000"/>
                    <a:lumOff val="25000"/>
                  </a:srgbClr>
                </a:solidFill>
              </a:rPr>
              <a:t>Center for Talent Reporting</a:t>
            </a:r>
          </a:p>
        </p:txBody>
      </p:sp>
      <p:sp>
        <p:nvSpPr>
          <p:cNvPr id="6" name="Slide Number Placeholder 5"/>
          <p:cNvSpPr>
            <a:spLocks noGrp="1"/>
          </p:cNvSpPr>
          <p:nvPr>
            <p:ph type="sldNum" sz="quarter" idx="12"/>
          </p:nvPr>
        </p:nvSpPr>
        <p:spPr>
          <a:xfrm>
            <a:off x="11093570" y="381003"/>
            <a:ext cx="705546" cy="365125"/>
          </a:xfrm>
          <a:prstGeom prst="rect">
            <a:avLst/>
          </a:prstGeom>
        </p:spPr>
        <p:txBody>
          <a:bodyPr/>
          <a:lstStyle/>
          <a:p>
            <a:pPr>
              <a:defRPr/>
            </a:pPr>
            <a:fld id="{CB94A5B6-A587-BD47-8B1E-DC3DA0554FC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28446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a:gsLst>
              <a:gs pos="0">
                <a:srgbClr val="BDBDBD"/>
              </a:gs>
              <a:gs pos="35000">
                <a:schemeClr val="accent1">
                  <a:shade val="93000"/>
                  <a:satMod val="130000"/>
                </a:schemeClr>
              </a:gs>
              <a:gs pos="100000">
                <a:srgbClr val="F8F8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Placeholder 1"/>
          <p:cNvSpPr>
            <a:spLocks noGrp="1"/>
          </p:cNvSpPr>
          <p:nvPr>
            <p:ph type="title"/>
          </p:nvPr>
        </p:nvSpPr>
        <p:spPr>
          <a:xfrm>
            <a:off x="664634" y="282574"/>
            <a:ext cx="10075084" cy="131762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64634" y="1752600"/>
            <a:ext cx="11138897"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p:nvCxnSpPr>
        <p:spPr>
          <a:xfrm>
            <a:off x="664632" y="6324600"/>
            <a:ext cx="11143488" cy="0"/>
          </a:xfrm>
          <a:prstGeom prst="line">
            <a:avLst/>
          </a:prstGeom>
          <a:ln>
            <a:solidFill>
              <a:srgbClr val="ED1C29"/>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2"/>
          </p:nvPr>
        </p:nvSpPr>
        <p:spPr>
          <a:xfrm>
            <a:off x="8958729" y="6423588"/>
            <a:ext cx="2844800" cy="365125"/>
          </a:xfrm>
          <a:prstGeom prst="rect">
            <a:avLst/>
          </a:prstGeom>
        </p:spPr>
        <p:txBody>
          <a:bodyPr vert="horz" lIns="91440" tIns="45720" rIns="91440" bIns="45720" rtlCol="0" anchor="ctr"/>
          <a:lstStyle>
            <a:lvl1pPr algn="r">
              <a:defRPr sz="1100" b="0">
                <a:solidFill>
                  <a:schemeClr val="tx1">
                    <a:lumMod val="75000"/>
                    <a:lumOff val="25000"/>
                  </a:schemeClr>
                </a:solidFill>
                <a:latin typeface="Times New Roman" pitchFamily="18" charset="0"/>
                <a:cs typeface="Times New Roman" pitchFamily="18" charset="0"/>
              </a:defRPr>
            </a:lvl1pPr>
          </a:lstStyle>
          <a:p>
            <a:fld id="{1CA08955-48E1-457A-A606-DDB495E330C7}"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12" name="Footer Placeholder 4"/>
          <p:cNvSpPr>
            <a:spLocks noGrp="1"/>
          </p:cNvSpPr>
          <p:nvPr>
            <p:ph type="ftr" sz="quarter" idx="3"/>
          </p:nvPr>
        </p:nvSpPr>
        <p:spPr>
          <a:xfrm>
            <a:off x="664632" y="6423586"/>
            <a:ext cx="8072968" cy="366682"/>
          </a:xfrm>
          <a:prstGeom prst="rect">
            <a:avLst/>
          </a:prstGeom>
        </p:spPr>
        <p:txBody>
          <a:bodyPr vert="horz" lIns="91440" tIns="45720" rIns="91440" bIns="45720" rtlCol="0" anchor="ctr"/>
          <a:lstStyle>
            <a:lvl1pPr algn="l">
              <a:defRPr sz="1100" b="0">
                <a:solidFill>
                  <a:schemeClr val="tx1">
                    <a:lumMod val="75000"/>
                    <a:lumOff val="25000"/>
                  </a:schemeClr>
                </a:solidFill>
                <a:latin typeface="Times New Roman" pitchFamily="18" charset="0"/>
                <a:cs typeface="Times New Roman" pitchFamily="18" charset="0"/>
              </a:defRPr>
            </a:lvl1pPr>
          </a:lstStyle>
          <a:p>
            <a:r>
              <a:rPr lang="en-US" dirty="0">
                <a:solidFill>
                  <a:srgbClr val="292929">
                    <a:lumMod val="75000"/>
                    <a:lumOff val="25000"/>
                  </a:srgbClr>
                </a:solidFill>
              </a:rPr>
              <a:t>Center for Talent Reporting</a:t>
            </a:r>
          </a:p>
        </p:txBody>
      </p:sp>
      <p:sp>
        <p:nvSpPr>
          <p:cNvPr id="5" name="Rectangle 4">
            <a:extLst>
              <a:ext uri="{FF2B5EF4-FFF2-40B4-BE49-F238E27FC236}">
                <a16:creationId xmlns:a16="http://schemas.microsoft.com/office/drawing/2014/main" id="{98500102-149F-F633-D9A9-D1CE81C9EE49}"/>
              </a:ext>
            </a:extLst>
          </p:cNvPr>
          <p:cNvSpPr/>
          <p:nvPr userDrawn="1"/>
        </p:nvSpPr>
        <p:spPr>
          <a:xfrm>
            <a:off x="11079480" y="282574"/>
            <a:ext cx="731520" cy="59436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00" dirty="0"/>
          </a:p>
        </p:txBody>
      </p:sp>
      <p:sp>
        <p:nvSpPr>
          <p:cNvPr id="9" name="Rectangle 8">
            <a:extLst>
              <a:ext uri="{FF2B5EF4-FFF2-40B4-BE49-F238E27FC236}">
                <a16:creationId xmlns:a16="http://schemas.microsoft.com/office/drawing/2014/main" id="{346A7581-950B-1BEB-7796-905D0099835D}"/>
              </a:ext>
            </a:extLst>
          </p:cNvPr>
          <p:cNvSpPr/>
          <p:nvPr userDrawn="1"/>
        </p:nvSpPr>
        <p:spPr>
          <a:xfrm>
            <a:off x="10910049" y="282574"/>
            <a:ext cx="113555" cy="1371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3" name="Slide Number Placeholder 5">
            <a:extLst>
              <a:ext uri="{FF2B5EF4-FFF2-40B4-BE49-F238E27FC236}">
                <a16:creationId xmlns:a16="http://schemas.microsoft.com/office/drawing/2014/main" id="{8CA3CC1A-70ED-17F9-AEF3-A74FE1764583}"/>
              </a:ext>
            </a:extLst>
          </p:cNvPr>
          <p:cNvSpPr>
            <a:spLocks noGrp="1"/>
          </p:cNvSpPr>
          <p:nvPr>
            <p:ph type="sldNum" sz="quarter" idx="4"/>
          </p:nvPr>
        </p:nvSpPr>
        <p:spPr>
          <a:xfrm>
            <a:off x="11084632" y="381007"/>
            <a:ext cx="721217" cy="365125"/>
          </a:xfrm>
          <a:prstGeom prst="rect">
            <a:avLst/>
          </a:prstGeom>
        </p:spPr>
        <p:txBody>
          <a:bodyPr vert="horz" lIns="91440" tIns="45720" rIns="91440" bIns="45720" rtlCol="0" anchor="ctr"/>
          <a:lstStyle>
            <a:lvl1pPr algn="ctr">
              <a:defRPr sz="1600" b="1">
                <a:solidFill>
                  <a:schemeClr val="bg1"/>
                </a:solidFill>
                <a:latin typeface="Times New Roman" pitchFamily="18" charset="0"/>
                <a:cs typeface="Times New Roman" pitchFamily="18" charset="0"/>
              </a:defRPr>
            </a:lvl1pPr>
          </a:lstStyle>
          <a:p>
            <a:fld id="{A9839A26-2E62-4332-8381-306FE67E17B4}" type="slidenum">
              <a:rPr lang="en-US" smtClean="0"/>
              <a:pPr/>
              <a:t>‹#›</a:t>
            </a:fld>
            <a:endParaRPr lang="en-US" dirty="0"/>
          </a:p>
        </p:txBody>
      </p:sp>
      <p:pic>
        <p:nvPicPr>
          <p:cNvPr id="14" name="Picture 13">
            <a:extLst>
              <a:ext uri="{FF2B5EF4-FFF2-40B4-BE49-F238E27FC236}">
                <a16:creationId xmlns:a16="http://schemas.microsoft.com/office/drawing/2014/main" id="{E78C07DF-5B26-5079-841C-FDE285F15789}"/>
              </a:ext>
            </a:extLst>
          </p:cNvPr>
          <p:cNvPicPr>
            <a:picLocks noChangeAspect="1"/>
          </p:cNvPicPr>
          <p:nvPr userDrawn="1"/>
        </p:nvPicPr>
        <p:blipFill>
          <a:blip r:embed="rId11"/>
          <a:stretch>
            <a:fillRect/>
          </a:stretch>
        </p:blipFill>
        <p:spPr>
          <a:xfrm>
            <a:off x="11079480" y="908237"/>
            <a:ext cx="731520" cy="737373"/>
          </a:xfrm>
          <a:prstGeom prst="rect">
            <a:avLst/>
          </a:prstGeom>
        </p:spPr>
      </p:pic>
    </p:spTree>
    <p:extLst>
      <p:ext uri="{BB962C8B-B14F-4D97-AF65-F5344CB8AC3E}">
        <p14:creationId xmlns:p14="http://schemas.microsoft.com/office/powerpoint/2010/main" val="74933624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8" r:id="rId3"/>
    <p:sldLayoutId id="2147483679" r:id="rId4"/>
    <p:sldLayoutId id="2147483680" r:id="rId5"/>
    <p:sldLayoutId id="2147483665" r:id="rId6"/>
    <p:sldLayoutId id="2147483681" r:id="rId7"/>
    <p:sldLayoutId id="2147483683" r:id="rId8"/>
    <p:sldLayoutId id="2147483685" r:id="rId9"/>
  </p:sldLayoutIdLst>
  <p:hf hdr="0"/>
  <p:txStyles>
    <p:titleStyle>
      <a:lvl1pPr algn="l" defTabSz="914400" rtl="0" eaLnBrk="1" latinLnBrk="0" hangingPunct="1">
        <a:spcBef>
          <a:spcPct val="0"/>
        </a:spcBef>
        <a:buNone/>
        <a:defRPr sz="3600" b="0" i="1" kern="1200">
          <a:solidFill>
            <a:srgbClr val="ED1C29"/>
          </a:solidFill>
          <a:latin typeface="Times New Roman" pitchFamily="18" charset="0"/>
          <a:ea typeface="+mj-ea"/>
          <a:cs typeface="Times New Roman" pitchFamily="18" charset="0"/>
        </a:defRPr>
      </a:lvl1pPr>
    </p:titleStyle>
    <p:bodyStyle>
      <a:lvl1pPr marL="228600" indent="-228600" algn="l" defTabSz="914400" rtl="0" eaLnBrk="1" latinLnBrk="0" hangingPunct="1">
        <a:spcBef>
          <a:spcPts val="2000"/>
        </a:spcBef>
        <a:buClr>
          <a:srgbClr val="ED1C29"/>
        </a:buClr>
        <a:buSzPct val="100000"/>
        <a:buFont typeface="Arial"/>
        <a:buChar char="•"/>
        <a:defRPr sz="2200" kern="1200">
          <a:solidFill>
            <a:schemeClr val="bg2">
              <a:lumMod val="50000"/>
            </a:schemeClr>
          </a:solidFill>
          <a:latin typeface="Arial" pitchFamily="34" charset="0"/>
          <a:ea typeface="+mn-ea"/>
          <a:cs typeface="Arial" pitchFamily="34" charset="0"/>
        </a:defRPr>
      </a:lvl1pPr>
      <a:lvl2pPr marL="457200" indent="-228600" algn="l" defTabSz="914400" rtl="0" eaLnBrk="1" latinLnBrk="0" hangingPunct="1">
        <a:spcBef>
          <a:spcPts val="600"/>
        </a:spcBef>
        <a:buClr>
          <a:schemeClr val="tx2"/>
        </a:buClr>
        <a:buSzPct val="100000"/>
        <a:buFont typeface="Lucida Grande"/>
        <a:buChar char="»"/>
        <a:defRPr sz="2000" kern="1200">
          <a:solidFill>
            <a:schemeClr val="bg2">
              <a:lumMod val="50000"/>
            </a:schemeClr>
          </a:solidFill>
          <a:latin typeface="Arial" pitchFamily="34" charset="0"/>
          <a:ea typeface="+mn-ea"/>
          <a:cs typeface="Arial" pitchFamily="34" charset="0"/>
        </a:defRPr>
      </a:lvl2pPr>
      <a:lvl3pPr marL="685800" indent="-228600" algn="l" defTabSz="914400" rtl="0" eaLnBrk="1" latinLnBrk="0" hangingPunct="1">
        <a:spcBef>
          <a:spcPts val="600"/>
        </a:spcBef>
        <a:buClr>
          <a:schemeClr val="tx2"/>
        </a:buClr>
        <a:buSzPct val="100000"/>
        <a:buFont typeface="Lucida Grande"/>
        <a:buChar char="-"/>
        <a:defRPr sz="1800" kern="1200">
          <a:solidFill>
            <a:schemeClr val="bg2">
              <a:lumMod val="50000"/>
            </a:schemeClr>
          </a:solidFill>
          <a:latin typeface="Arial" pitchFamily="34" charset="0"/>
          <a:ea typeface="+mn-ea"/>
          <a:cs typeface="Arial" pitchFamily="34" charset="0"/>
        </a:defRPr>
      </a:lvl3pPr>
      <a:lvl4pPr marL="914400" indent="-228600" algn="l" defTabSz="914400" rtl="0" eaLnBrk="1" latinLnBrk="0" hangingPunct="1">
        <a:spcBef>
          <a:spcPts val="600"/>
        </a:spcBef>
        <a:buClr>
          <a:schemeClr val="tx2"/>
        </a:buClr>
        <a:buSzPct val="50000"/>
        <a:buFont typeface="Wingdings" pitchFamily="2" charset="2"/>
        <a:buChar char=""/>
        <a:defRPr sz="1800" kern="1200" baseline="0">
          <a:solidFill>
            <a:schemeClr val="bg2">
              <a:lumMod val="50000"/>
            </a:schemeClr>
          </a:solidFill>
          <a:latin typeface="Arial" pitchFamily="34" charset="0"/>
          <a:ea typeface="+mn-ea"/>
          <a:cs typeface="Arial"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a:gsLst>
              <a:gs pos="0">
                <a:srgbClr val="BDBDBD"/>
              </a:gs>
              <a:gs pos="35000">
                <a:schemeClr val="accent1">
                  <a:shade val="93000"/>
                  <a:satMod val="130000"/>
                </a:schemeClr>
              </a:gs>
              <a:gs pos="100000">
                <a:srgbClr val="F8F8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Placeholder 1"/>
          <p:cNvSpPr>
            <a:spLocks noGrp="1"/>
          </p:cNvSpPr>
          <p:nvPr>
            <p:ph type="title"/>
          </p:nvPr>
        </p:nvSpPr>
        <p:spPr>
          <a:xfrm>
            <a:off x="664634" y="282574"/>
            <a:ext cx="10075084" cy="131762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64634" y="1752600"/>
            <a:ext cx="11138897"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p:nvCxnSpPr>
        <p:spPr>
          <a:xfrm>
            <a:off x="664632" y="6324600"/>
            <a:ext cx="11143488" cy="0"/>
          </a:xfrm>
          <a:prstGeom prst="line">
            <a:avLst/>
          </a:prstGeom>
          <a:ln>
            <a:solidFill>
              <a:srgbClr val="ED1C29"/>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2"/>
          </p:nvPr>
        </p:nvSpPr>
        <p:spPr>
          <a:xfrm>
            <a:off x="8958729" y="6423588"/>
            <a:ext cx="2844800" cy="365125"/>
          </a:xfrm>
          <a:prstGeom prst="rect">
            <a:avLst/>
          </a:prstGeom>
        </p:spPr>
        <p:txBody>
          <a:bodyPr vert="horz" lIns="91440" tIns="45720" rIns="91440" bIns="45720" rtlCol="0" anchor="ctr"/>
          <a:lstStyle>
            <a:lvl1pPr algn="r">
              <a:defRPr sz="1100" b="0">
                <a:solidFill>
                  <a:schemeClr val="tx1">
                    <a:lumMod val="75000"/>
                    <a:lumOff val="25000"/>
                  </a:schemeClr>
                </a:solidFill>
                <a:latin typeface="Times New Roman" pitchFamily="18" charset="0"/>
                <a:cs typeface="Times New Roman" pitchFamily="18" charset="0"/>
              </a:defRPr>
            </a:lvl1pPr>
          </a:lstStyle>
          <a:p>
            <a:fld id="{1CA08955-48E1-457A-A606-DDB495E330C7}"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12" name="Footer Placeholder 4"/>
          <p:cNvSpPr>
            <a:spLocks noGrp="1"/>
          </p:cNvSpPr>
          <p:nvPr>
            <p:ph type="ftr" sz="quarter" idx="3"/>
          </p:nvPr>
        </p:nvSpPr>
        <p:spPr>
          <a:xfrm>
            <a:off x="664632" y="6423586"/>
            <a:ext cx="8072968" cy="366682"/>
          </a:xfrm>
          <a:prstGeom prst="rect">
            <a:avLst/>
          </a:prstGeom>
        </p:spPr>
        <p:txBody>
          <a:bodyPr vert="horz" lIns="91440" tIns="45720" rIns="91440" bIns="45720" rtlCol="0" anchor="ctr"/>
          <a:lstStyle>
            <a:lvl1pPr algn="l">
              <a:defRPr sz="1100" b="0">
                <a:solidFill>
                  <a:schemeClr val="tx1">
                    <a:lumMod val="75000"/>
                    <a:lumOff val="25000"/>
                  </a:schemeClr>
                </a:solidFill>
                <a:latin typeface="Times New Roman" pitchFamily="18" charset="0"/>
                <a:cs typeface="Times New Roman" pitchFamily="18" charset="0"/>
              </a:defRPr>
            </a:lvl1pPr>
          </a:lstStyle>
          <a:p>
            <a:r>
              <a:rPr lang="en-US" dirty="0">
                <a:solidFill>
                  <a:srgbClr val="292929">
                    <a:lumMod val="75000"/>
                    <a:lumOff val="25000"/>
                  </a:srgbClr>
                </a:solidFill>
              </a:rPr>
              <a:t>Center for Talent Reporting</a:t>
            </a:r>
          </a:p>
        </p:txBody>
      </p:sp>
      <p:sp>
        <p:nvSpPr>
          <p:cNvPr id="5" name="Rectangle 4">
            <a:extLst>
              <a:ext uri="{FF2B5EF4-FFF2-40B4-BE49-F238E27FC236}">
                <a16:creationId xmlns:a16="http://schemas.microsoft.com/office/drawing/2014/main" id="{98500102-149F-F633-D9A9-D1CE81C9EE49}"/>
              </a:ext>
            </a:extLst>
          </p:cNvPr>
          <p:cNvSpPr/>
          <p:nvPr userDrawn="1"/>
        </p:nvSpPr>
        <p:spPr>
          <a:xfrm>
            <a:off x="11079480" y="282574"/>
            <a:ext cx="731520" cy="59436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00" dirty="0"/>
          </a:p>
        </p:txBody>
      </p:sp>
      <p:sp>
        <p:nvSpPr>
          <p:cNvPr id="9" name="Rectangle 8">
            <a:extLst>
              <a:ext uri="{FF2B5EF4-FFF2-40B4-BE49-F238E27FC236}">
                <a16:creationId xmlns:a16="http://schemas.microsoft.com/office/drawing/2014/main" id="{346A7581-950B-1BEB-7796-905D0099835D}"/>
              </a:ext>
            </a:extLst>
          </p:cNvPr>
          <p:cNvSpPr/>
          <p:nvPr userDrawn="1"/>
        </p:nvSpPr>
        <p:spPr>
          <a:xfrm>
            <a:off x="10910049" y="282574"/>
            <a:ext cx="113555" cy="5943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3" name="Slide Number Placeholder 5">
            <a:extLst>
              <a:ext uri="{FF2B5EF4-FFF2-40B4-BE49-F238E27FC236}">
                <a16:creationId xmlns:a16="http://schemas.microsoft.com/office/drawing/2014/main" id="{8CA3CC1A-70ED-17F9-AEF3-A74FE1764583}"/>
              </a:ext>
            </a:extLst>
          </p:cNvPr>
          <p:cNvSpPr>
            <a:spLocks noGrp="1"/>
          </p:cNvSpPr>
          <p:nvPr>
            <p:ph type="sldNum" sz="quarter" idx="4"/>
          </p:nvPr>
        </p:nvSpPr>
        <p:spPr>
          <a:xfrm>
            <a:off x="11084632" y="381007"/>
            <a:ext cx="721217" cy="365125"/>
          </a:xfrm>
          <a:prstGeom prst="rect">
            <a:avLst/>
          </a:prstGeom>
          <a:ln>
            <a:noFill/>
          </a:ln>
        </p:spPr>
        <p:txBody>
          <a:bodyPr vert="horz" lIns="91440" tIns="45720" rIns="91440" bIns="45720" rtlCol="0" anchor="ctr"/>
          <a:lstStyle>
            <a:lvl1pPr algn="ctr">
              <a:defRPr sz="1600" b="1">
                <a:solidFill>
                  <a:schemeClr val="bg1"/>
                </a:solidFill>
                <a:latin typeface="Times New Roman" pitchFamily="18" charset="0"/>
                <a:cs typeface="Times New Roman" pitchFamily="18" charset="0"/>
              </a:defRPr>
            </a:lvl1pPr>
          </a:lstStyle>
          <a:p>
            <a:fld id="{A9839A26-2E62-4332-8381-306FE67E17B4}" type="slidenum">
              <a:rPr lang="en-US" smtClean="0"/>
              <a:pPr/>
              <a:t>‹#›</a:t>
            </a:fld>
            <a:endParaRPr lang="en-US" dirty="0"/>
          </a:p>
        </p:txBody>
      </p:sp>
      <p:pic>
        <p:nvPicPr>
          <p:cNvPr id="6" name="Picture 5">
            <a:extLst>
              <a:ext uri="{FF2B5EF4-FFF2-40B4-BE49-F238E27FC236}">
                <a16:creationId xmlns:a16="http://schemas.microsoft.com/office/drawing/2014/main" id="{51EF37AA-4845-E614-1BB2-5F25333ECCB2}"/>
              </a:ext>
            </a:extLst>
          </p:cNvPr>
          <p:cNvPicPr>
            <a:picLocks noChangeAspect="1"/>
          </p:cNvPicPr>
          <p:nvPr userDrawn="1"/>
        </p:nvPicPr>
        <p:blipFill rotWithShape="1">
          <a:blip r:embed="rId10"/>
          <a:srcRect b="56837"/>
          <a:stretch/>
        </p:blipFill>
        <p:spPr>
          <a:xfrm>
            <a:off x="11072009" y="941387"/>
            <a:ext cx="731520" cy="318273"/>
          </a:xfrm>
          <a:prstGeom prst="rect">
            <a:avLst/>
          </a:prstGeom>
        </p:spPr>
      </p:pic>
    </p:spTree>
    <p:extLst>
      <p:ext uri="{BB962C8B-B14F-4D97-AF65-F5344CB8AC3E}">
        <p14:creationId xmlns:p14="http://schemas.microsoft.com/office/powerpoint/2010/main" val="21284581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p:txStyles>
    <p:titleStyle>
      <a:lvl1pPr algn="l" defTabSz="914400" rtl="0" eaLnBrk="1" latinLnBrk="0" hangingPunct="1">
        <a:spcBef>
          <a:spcPct val="0"/>
        </a:spcBef>
        <a:buNone/>
        <a:defRPr sz="3600" b="0" i="1" kern="1200">
          <a:solidFill>
            <a:srgbClr val="ED1C29"/>
          </a:solidFill>
          <a:latin typeface="Times New Roman" pitchFamily="18" charset="0"/>
          <a:ea typeface="+mj-ea"/>
          <a:cs typeface="Times New Roman" pitchFamily="18" charset="0"/>
        </a:defRPr>
      </a:lvl1pPr>
    </p:titleStyle>
    <p:bodyStyle>
      <a:lvl1pPr marL="228600" indent="-228600" algn="l" defTabSz="914400" rtl="0" eaLnBrk="1" latinLnBrk="0" hangingPunct="1">
        <a:spcBef>
          <a:spcPts val="2000"/>
        </a:spcBef>
        <a:buClr>
          <a:srgbClr val="ED1C29"/>
        </a:buClr>
        <a:buSzPct val="100000"/>
        <a:buFont typeface="Arial"/>
        <a:buChar char="•"/>
        <a:defRPr sz="2200" kern="1200">
          <a:solidFill>
            <a:schemeClr val="bg2">
              <a:lumMod val="50000"/>
            </a:schemeClr>
          </a:solidFill>
          <a:latin typeface="Arial" pitchFamily="34" charset="0"/>
          <a:ea typeface="+mn-ea"/>
          <a:cs typeface="Arial" pitchFamily="34" charset="0"/>
        </a:defRPr>
      </a:lvl1pPr>
      <a:lvl2pPr marL="457200" indent="-228600" algn="l" defTabSz="914400" rtl="0" eaLnBrk="1" latinLnBrk="0" hangingPunct="1">
        <a:spcBef>
          <a:spcPts val="600"/>
        </a:spcBef>
        <a:buClr>
          <a:schemeClr val="tx2"/>
        </a:buClr>
        <a:buSzPct val="100000"/>
        <a:buFont typeface="Lucida Grande"/>
        <a:buChar char="»"/>
        <a:defRPr sz="2000" kern="1200">
          <a:solidFill>
            <a:schemeClr val="bg2">
              <a:lumMod val="50000"/>
            </a:schemeClr>
          </a:solidFill>
          <a:latin typeface="Arial" pitchFamily="34" charset="0"/>
          <a:ea typeface="+mn-ea"/>
          <a:cs typeface="Arial" pitchFamily="34" charset="0"/>
        </a:defRPr>
      </a:lvl2pPr>
      <a:lvl3pPr marL="685800" indent="-228600" algn="l" defTabSz="914400" rtl="0" eaLnBrk="1" latinLnBrk="0" hangingPunct="1">
        <a:spcBef>
          <a:spcPts val="600"/>
        </a:spcBef>
        <a:buClr>
          <a:schemeClr val="tx2"/>
        </a:buClr>
        <a:buSzPct val="100000"/>
        <a:buFont typeface="Lucida Grande"/>
        <a:buChar char="-"/>
        <a:defRPr sz="1800" kern="1200">
          <a:solidFill>
            <a:schemeClr val="bg2">
              <a:lumMod val="50000"/>
            </a:schemeClr>
          </a:solidFill>
          <a:latin typeface="Arial" pitchFamily="34" charset="0"/>
          <a:ea typeface="+mn-ea"/>
          <a:cs typeface="Arial" pitchFamily="34" charset="0"/>
        </a:defRPr>
      </a:lvl3pPr>
      <a:lvl4pPr marL="914400" indent="-228600" algn="l" defTabSz="914400" rtl="0" eaLnBrk="1" latinLnBrk="0" hangingPunct="1">
        <a:spcBef>
          <a:spcPts val="600"/>
        </a:spcBef>
        <a:buClr>
          <a:schemeClr val="tx2"/>
        </a:buClr>
        <a:buSzPct val="50000"/>
        <a:buFont typeface="Wingdings" pitchFamily="2" charset="2"/>
        <a:buChar char=""/>
        <a:defRPr sz="1800" kern="1200" baseline="0">
          <a:solidFill>
            <a:schemeClr val="bg2">
              <a:lumMod val="50000"/>
            </a:schemeClr>
          </a:solidFill>
          <a:latin typeface="Arial" pitchFamily="34" charset="0"/>
          <a:ea typeface="+mn-ea"/>
          <a:cs typeface="Arial"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pparskey@centerfortalentreporting.org" TargetMode="External"/><Relationship Id="rId2" Type="http://schemas.openxmlformats.org/officeDocument/2006/relationships/hyperlink" Target="mailto:dvance@centerfortalentreporting.org" TargetMode="Externa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us.sagepub.com/sites/default/files/upm-assets/110807_book_item_110807.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59297"/>
            <a:ext cx="4953000" cy="2164307"/>
          </a:xfrm>
        </p:spPr>
        <p:txBody>
          <a:bodyPr>
            <a:noAutofit/>
          </a:bodyPr>
          <a:lstStyle/>
          <a:p>
            <a:r>
              <a:rPr lang="en-US" sz="4400" b="1" dirty="0"/>
              <a:t>History of Measurement &amp; Evaluation and Its Use</a:t>
            </a:r>
            <a:br>
              <a:rPr lang="en-US" sz="3200" b="1" dirty="0"/>
            </a:br>
            <a:endParaRPr lang="en-US" sz="2000" dirty="0"/>
          </a:p>
        </p:txBody>
      </p:sp>
      <p:sp>
        <p:nvSpPr>
          <p:cNvPr id="3" name="Subtitle 2"/>
          <p:cNvSpPr>
            <a:spLocks noGrp="1"/>
          </p:cNvSpPr>
          <p:nvPr>
            <p:ph type="subTitle" idx="1"/>
          </p:nvPr>
        </p:nvSpPr>
        <p:spPr>
          <a:xfrm>
            <a:off x="6211389" y="4656909"/>
            <a:ext cx="4787538" cy="1219200"/>
          </a:xfrm>
        </p:spPr>
        <p:txBody>
          <a:bodyPr>
            <a:noAutofit/>
          </a:bodyPr>
          <a:lstStyle/>
          <a:p>
            <a:r>
              <a:rPr lang="en-US" sz="2400" dirty="0">
                <a:solidFill>
                  <a:schemeClr val="tx1">
                    <a:lumMod val="90000"/>
                    <a:lumOff val="10000"/>
                  </a:schemeClr>
                </a:solidFill>
              </a:rPr>
              <a:t>Dave Vance: </a:t>
            </a:r>
            <a:r>
              <a:rPr lang="en-US" sz="2000" dirty="0">
                <a:solidFill>
                  <a:schemeClr val="tx1">
                    <a:lumMod val="90000"/>
                    <a:lumOff val="10000"/>
                  </a:schemeClr>
                </a:solidFill>
              </a:rPr>
              <a:t>Executive Director</a:t>
            </a:r>
          </a:p>
          <a:p>
            <a:r>
              <a:rPr lang="en-US" sz="2400" dirty="0">
                <a:solidFill>
                  <a:schemeClr val="tx1">
                    <a:lumMod val="90000"/>
                    <a:lumOff val="10000"/>
                  </a:schemeClr>
                </a:solidFill>
              </a:rPr>
              <a:t>Peggy Parskey: </a:t>
            </a:r>
            <a:r>
              <a:rPr lang="en-US" sz="2000" dirty="0">
                <a:solidFill>
                  <a:schemeClr val="tx1">
                    <a:lumMod val="90000"/>
                    <a:lumOff val="10000"/>
                  </a:schemeClr>
                </a:solidFill>
              </a:rPr>
              <a:t>Assistant Director</a:t>
            </a:r>
          </a:p>
        </p:txBody>
      </p:sp>
      <p:sp>
        <p:nvSpPr>
          <p:cNvPr id="6" name="Title 1"/>
          <p:cNvSpPr txBox="1">
            <a:spLocks/>
          </p:cNvSpPr>
          <p:nvPr/>
        </p:nvSpPr>
        <p:spPr>
          <a:xfrm>
            <a:off x="2057400" y="3124200"/>
            <a:ext cx="3657600" cy="685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0" kern="1200">
                <a:solidFill>
                  <a:schemeClr val="bg1"/>
                </a:solidFill>
                <a:latin typeface="Calibri"/>
                <a:ea typeface="+mj-ea"/>
                <a:cs typeface="Calibri"/>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itchFamily="34" charset="0"/>
              <a:ea typeface="+mj-ea"/>
              <a:cs typeface="Arial" pitchFamily="34" charset="0"/>
            </a:endParaRPr>
          </a:p>
        </p:txBody>
      </p:sp>
      <p:sp>
        <p:nvSpPr>
          <p:cNvPr id="4" name="TextBox 3">
            <a:extLst>
              <a:ext uri="{FF2B5EF4-FFF2-40B4-BE49-F238E27FC236}">
                <a16:creationId xmlns:a16="http://schemas.microsoft.com/office/drawing/2014/main" id="{9BD73A20-7934-18AB-004E-90A8D65CF950}"/>
              </a:ext>
            </a:extLst>
          </p:cNvPr>
          <p:cNvSpPr txBox="1"/>
          <p:nvPr/>
        </p:nvSpPr>
        <p:spPr>
          <a:xfrm>
            <a:off x="762000" y="3467100"/>
            <a:ext cx="3207929" cy="584775"/>
          </a:xfrm>
          <a:prstGeom prst="rect">
            <a:avLst/>
          </a:prstGeom>
          <a:noFill/>
        </p:spPr>
        <p:txBody>
          <a:bodyPr wrap="none" rtlCol="0">
            <a:spAutoFit/>
          </a:bodyPr>
          <a:lstStyle/>
          <a:p>
            <a:r>
              <a:rPr lang="en-US" sz="3200" i="1" dirty="0">
                <a:solidFill>
                  <a:schemeClr val="bg1"/>
                </a:solidFill>
                <a:latin typeface="+mj-lt"/>
              </a:rPr>
              <a:t>November 2, 2022</a:t>
            </a:r>
          </a:p>
        </p:txBody>
      </p:sp>
    </p:spTree>
    <p:extLst>
      <p:ext uri="{BB962C8B-B14F-4D97-AF65-F5344CB8AC3E}">
        <p14:creationId xmlns:p14="http://schemas.microsoft.com/office/powerpoint/2010/main" val="120549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099E-8E45-4376-965D-B36A6D1FD166}"/>
              </a:ext>
            </a:extLst>
          </p:cNvPr>
          <p:cNvSpPr>
            <a:spLocks noGrp="1"/>
          </p:cNvSpPr>
          <p:nvPr>
            <p:ph type="title"/>
          </p:nvPr>
        </p:nvSpPr>
        <p:spPr/>
        <p:txBody>
          <a:bodyPr/>
          <a:lstStyle/>
          <a:p>
            <a:pPr algn="l"/>
            <a:r>
              <a:rPr lang="en-US" dirty="0"/>
              <a:t>Contact Information</a:t>
            </a:r>
          </a:p>
        </p:txBody>
      </p:sp>
      <p:sp>
        <p:nvSpPr>
          <p:cNvPr id="6" name="Content Placeholder 5">
            <a:extLst>
              <a:ext uri="{FF2B5EF4-FFF2-40B4-BE49-F238E27FC236}">
                <a16:creationId xmlns:a16="http://schemas.microsoft.com/office/drawing/2014/main" id="{D61DF561-08B0-47BC-ACB5-56C2B27D3C53}"/>
              </a:ext>
            </a:extLst>
          </p:cNvPr>
          <p:cNvSpPr>
            <a:spLocks noGrp="1"/>
          </p:cNvSpPr>
          <p:nvPr>
            <p:ph idx="1"/>
          </p:nvPr>
        </p:nvSpPr>
        <p:spPr>
          <a:xfrm>
            <a:off x="664633" y="2209800"/>
            <a:ext cx="5431368" cy="3962398"/>
          </a:xfrm>
        </p:spPr>
        <p:txBody>
          <a:bodyPr/>
          <a:lstStyle/>
          <a:p>
            <a:pPr lvl="1"/>
            <a:endParaRPr lang="en-US" dirty="0"/>
          </a:p>
          <a:p>
            <a:pPr lvl="1"/>
            <a:endParaRPr lang="en-US" dirty="0"/>
          </a:p>
          <a:p>
            <a:pPr lvl="1"/>
            <a:endParaRPr lang="en-US" dirty="0"/>
          </a:p>
        </p:txBody>
      </p:sp>
      <p:sp>
        <p:nvSpPr>
          <p:cNvPr id="7" name="Content Placeholder 6">
            <a:extLst>
              <a:ext uri="{FF2B5EF4-FFF2-40B4-BE49-F238E27FC236}">
                <a16:creationId xmlns:a16="http://schemas.microsoft.com/office/drawing/2014/main" id="{28E126DA-DD72-4743-B2FD-7146AC10A8C7}"/>
              </a:ext>
            </a:extLst>
          </p:cNvPr>
          <p:cNvSpPr>
            <a:spLocks noGrp="1"/>
          </p:cNvSpPr>
          <p:nvPr>
            <p:ph idx="13"/>
          </p:nvPr>
        </p:nvSpPr>
        <p:spPr>
          <a:xfrm>
            <a:off x="6400800" y="2209800"/>
            <a:ext cx="5431368" cy="3962398"/>
          </a:xfrm>
        </p:spPr>
        <p:txBody>
          <a:bodyPr/>
          <a:lstStyle/>
          <a:p>
            <a:r>
              <a:rPr lang="en-US" dirty="0"/>
              <a:t>Dave Vance</a:t>
            </a:r>
          </a:p>
          <a:p>
            <a:pPr lvl="1"/>
            <a:r>
              <a:rPr lang="en-US" dirty="0">
                <a:hlinkClick r:id="rId2"/>
              </a:rPr>
              <a:t>dvance@centerfortalentreporting.org</a:t>
            </a:r>
            <a:endParaRPr lang="en-US" dirty="0"/>
          </a:p>
          <a:p>
            <a:pPr lvl="1"/>
            <a:r>
              <a:rPr lang="en-US" dirty="0"/>
              <a:t>Phone: 970-217-4692</a:t>
            </a:r>
          </a:p>
          <a:p>
            <a:r>
              <a:rPr lang="en-US" dirty="0"/>
              <a:t>Peggy Parskey</a:t>
            </a:r>
          </a:p>
          <a:p>
            <a:pPr lvl="1"/>
            <a:r>
              <a:rPr lang="en-US" dirty="0">
                <a:hlinkClick r:id="rId3"/>
              </a:rPr>
              <a:t>pparskey@centerfortalentreporting.org</a:t>
            </a:r>
            <a:endParaRPr lang="en-US" dirty="0"/>
          </a:p>
          <a:p>
            <a:pPr lvl="1"/>
            <a:r>
              <a:rPr lang="en-US" dirty="0"/>
              <a:t>Phone: 323-449-3371</a:t>
            </a:r>
          </a:p>
          <a:p>
            <a:pPr lvl="1"/>
            <a:endParaRPr lang="en-US" dirty="0"/>
          </a:p>
        </p:txBody>
      </p:sp>
      <p:pic>
        <p:nvPicPr>
          <p:cNvPr id="9" name="Picture 8" descr="Notebook and ballpen">
            <a:extLst>
              <a:ext uri="{FF2B5EF4-FFF2-40B4-BE49-F238E27FC236}">
                <a16:creationId xmlns:a16="http://schemas.microsoft.com/office/drawing/2014/main" id="{2E2EC103-B30E-41B2-BD85-00A18C0050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060" r="540"/>
          <a:stretch/>
        </p:blipFill>
        <p:spPr>
          <a:xfrm>
            <a:off x="698411" y="1447800"/>
            <a:ext cx="4142317" cy="4572000"/>
          </a:xfrm>
          <a:prstGeom prst="roundRect">
            <a:avLst/>
          </a:prstGeom>
        </p:spPr>
      </p:pic>
      <p:sp>
        <p:nvSpPr>
          <p:cNvPr id="8" name="Slide Number Placeholder 7">
            <a:extLst>
              <a:ext uri="{FF2B5EF4-FFF2-40B4-BE49-F238E27FC236}">
                <a16:creationId xmlns:a16="http://schemas.microsoft.com/office/drawing/2014/main" id="{9F36CF04-6E86-4472-8855-503D49FAED70}"/>
              </a:ext>
            </a:extLst>
          </p:cNvPr>
          <p:cNvSpPr>
            <a:spLocks noGrp="1"/>
          </p:cNvSpPr>
          <p:nvPr>
            <p:ph type="sldNum" sz="quarter" idx="15"/>
          </p:nvPr>
        </p:nvSpPr>
        <p:spPr>
          <a:xfrm>
            <a:off x="11084632" y="381007"/>
            <a:ext cx="721217" cy="365125"/>
          </a:xfrm>
          <a:prstGeom prst="rect">
            <a:avLst/>
          </a:prstGeom>
        </p:spPr>
        <p:txBody>
          <a:bodyPr vert="horz" lIns="91440" tIns="45720" rIns="91440" bIns="45720" rtlCol="0" anchor="ctr"/>
          <a:lstStyle>
            <a:defPPr>
              <a:defRPr lang="en-US"/>
            </a:defPPr>
            <a:lvl1pPr marL="0" algn="ctr" defTabSz="914400" rtl="0" eaLnBrk="1" latinLnBrk="0" hangingPunct="1">
              <a:defRPr sz="1600" b="1" kern="1200">
                <a:solidFill>
                  <a:schemeClr val="bg1"/>
                </a:solidFill>
                <a:latin typeface="Times New Roman" pitchFamily="18" charset="0"/>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39A26-2E62-4332-8381-306FE67E17B4}" type="slidenum">
              <a:rPr lang="en-US" smtClean="0"/>
              <a:pPr/>
              <a:t>10</a:t>
            </a:fld>
            <a:endParaRPr lang="en-US" dirty="0"/>
          </a:p>
        </p:txBody>
      </p:sp>
      <p:sp>
        <p:nvSpPr>
          <p:cNvPr id="10" name="Footer Placeholder 9">
            <a:extLst>
              <a:ext uri="{FF2B5EF4-FFF2-40B4-BE49-F238E27FC236}">
                <a16:creationId xmlns:a16="http://schemas.microsoft.com/office/drawing/2014/main" id="{DCF3500D-6F21-47E8-B87F-0D9C02956D36}"/>
              </a:ext>
            </a:extLst>
          </p:cNvPr>
          <p:cNvSpPr>
            <a:spLocks noGrp="1"/>
          </p:cNvSpPr>
          <p:nvPr>
            <p:ph type="ftr" sz="quarter" idx="14"/>
          </p:nvPr>
        </p:nvSpPr>
        <p:spPr>
          <a:xfrm>
            <a:off x="664632" y="6423586"/>
            <a:ext cx="8072968" cy="366682"/>
          </a:xfrm>
          <a:prstGeom prst="rect">
            <a:avLst/>
          </a:prstGeom>
        </p:spPr>
        <p:txBody>
          <a:bodyPr vert="horz" lIns="91440" tIns="45720" rIns="91440" bIns="45720" rtlCol="0" anchor="ctr"/>
          <a:lstStyle>
            <a:defPPr>
              <a:defRPr lang="en-US"/>
            </a:defPPr>
            <a:lvl1pPr marL="0" algn="l" defTabSz="914400" rtl="0" eaLnBrk="1" latinLnBrk="0" hangingPunct="1">
              <a:defRPr sz="1200" b="0" i="1" kern="1200">
                <a:solidFill>
                  <a:schemeClr val="tx1">
                    <a:lumMod val="75000"/>
                    <a:lumOff val="25000"/>
                  </a:schemeClr>
                </a:solidFill>
                <a:latin typeface="Times New Roman" pitchFamily="18" charset="0"/>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Talent Reporting</a:t>
            </a:r>
          </a:p>
        </p:txBody>
      </p:sp>
    </p:spTree>
    <p:extLst>
      <p:ext uri="{BB962C8B-B14F-4D97-AF65-F5344CB8AC3E}">
        <p14:creationId xmlns:p14="http://schemas.microsoft.com/office/powerpoint/2010/main" val="425497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71A390-6AB0-A4CE-7AAF-CA057424C3F1}"/>
              </a:ext>
            </a:extLst>
          </p:cNvPr>
          <p:cNvSpPr>
            <a:spLocks noGrp="1"/>
          </p:cNvSpPr>
          <p:nvPr>
            <p:ph type="title"/>
          </p:nvPr>
        </p:nvSpPr>
        <p:spPr/>
        <p:txBody>
          <a:bodyPr/>
          <a:lstStyle/>
          <a:p>
            <a:r>
              <a:rPr lang="en-US" dirty="0"/>
              <a:t>Reflections</a:t>
            </a:r>
          </a:p>
        </p:txBody>
      </p:sp>
      <p:sp>
        <p:nvSpPr>
          <p:cNvPr id="3" name="Date Placeholder 2">
            <a:extLst>
              <a:ext uri="{FF2B5EF4-FFF2-40B4-BE49-F238E27FC236}">
                <a16:creationId xmlns:a16="http://schemas.microsoft.com/office/drawing/2014/main" id="{EEFD9589-0498-5D2A-7F2F-AEF4628F2BD9}"/>
              </a:ext>
            </a:extLst>
          </p:cNvPr>
          <p:cNvSpPr>
            <a:spLocks noGrp="1"/>
          </p:cNvSpPr>
          <p:nvPr>
            <p:ph type="dt" sz="half" idx="10"/>
          </p:nvPr>
        </p:nvSpPr>
        <p:spPr/>
        <p:txBody>
          <a:bodyPr/>
          <a:lstStyle/>
          <a:p>
            <a:fld id="{C55FB1A8-ECC0-41EC-A2E6-45DBEF06B201}" type="datetime4">
              <a:rPr lang="en-US" smtClean="0"/>
              <a:pPr/>
              <a:t>November 1, 2022</a:t>
            </a:fld>
            <a:endParaRPr lang="en-US" dirty="0"/>
          </a:p>
        </p:txBody>
      </p:sp>
      <p:sp>
        <p:nvSpPr>
          <p:cNvPr id="4" name="Footer Placeholder 3">
            <a:extLst>
              <a:ext uri="{FF2B5EF4-FFF2-40B4-BE49-F238E27FC236}">
                <a16:creationId xmlns:a16="http://schemas.microsoft.com/office/drawing/2014/main" id="{D22228F1-14BF-01EF-6871-9C43FCFC4E53}"/>
              </a:ext>
            </a:extLst>
          </p:cNvPr>
          <p:cNvSpPr>
            <a:spLocks noGrp="1"/>
          </p:cNvSpPr>
          <p:nvPr>
            <p:ph type="ftr" sz="quarter" idx="11"/>
          </p:nvPr>
        </p:nvSpPr>
        <p:spPr/>
        <p:txBody>
          <a:bodyPr/>
          <a:lstStyle/>
          <a:p>
            <a:pPr lvl="0"/>
            <a:r>
              <a:rPr lang="en-US" noProof="0" dirty="0"/>
              <a:t>Center for Talent Reporting</a:t>
            </a:r>
          </a:p>
        </p:txBody>
      </p:sp>
      <p:sp>
        <p:nvSpPr>
          <p:cNvPr id="5" name="Slide Number Placeholder 4">
            <a:extLst>
              <a:ext uri="{FF2B5EF4-FFF2-40B4-BE49-F238E27FC236}">
                <a16:creationId xmlns:a16="http://schemas.microsoft.com/office/drawing/2014/main" id="{655250C3-F71B-4F9F-844B-9631204E9E35}"/>
              </a:ext>
            </a:extLst>
          </p:cNvPr>
          <p:cNvSpPr>
            <a:spLocks noGrp="1"/>
          </p:cNvSpPr>
          <p:nvPr>
            <p:ph type="sldNum" sz="quarter" idx="12"/>
          </p:nvPr>
        </p:nvSpPr>
        <p:spPr/>
        <p:txBody>
          <a:bodyPr/>
          <a:lstStyle/>
          <a:p>
            <a:pPr lvl="0"/>
            <a:fld id="{CB94A5B6-A587-BD47-8B1E-DC3DA0554FCF}" type="slidenum">
              <a:rPr lang="en-US" noProof="0" smtClean="0"/>
              <a:pPr lvl="0"/>
              <a:t>2</a:t>
            </a:fld>
            <a:endParaRPr lang="en-US" noProof="0" dirty="0"/>
          </a:p>
        </p:txBody>
      </p:sp>
      <p:sp>
        <p:nvSpPr>
          <p:cNvPr id="7" name="Content Placeholder 6">
            <a:extLst>
              <a:ext uri="{FF2B5EF4-FFF2-40B4-BE49-F238E27FC236}">
                <a16:creationId xmlns:a16="http://schemas.microsoft.com/office/drawing/2014/main" id="{705DDBBF-2856-AF3D-E277-7AC0B0C04F0F}"/>
              </a:ext>
            </a:extLst>
          </p:cNvPr>
          <p:cNvSpPr>
            <a:spLocks noGrp="1"/>
          </p:cNvSpPr>
          <p:nvPr>
            <p:ph idx="13"/>
          </p:nvPr>
        </p:nvSpPr>
        <p:spPr/>
        <p:txBody>
          <a:bodyPr/>
          <a:lstStyle/>
          <a:p>
            <a:pPr marL="0" indent="0">
              <a:buNone/>
            </a:pPr>
            <a:r>
              <a:rPr lang="en-US" dirty="0"/>
              <a:t>“If you don't know history, then you don't know anything. You are a leaf that doesn't know it is part of a tree.”  </a:t>
            </a:r>
          </a:p>
          <a:p>
            <a:pPr marL="0" indent="0">
              <a:buNone/>
            </a:pPr>
            <a:r>
              <a:rPr lang="en-US" sz="1400" i="1" dirty="0"/>
              <a:t>     --- Michael Crichton</a:t>
            </a:r>
          </a:p>
          <a:p>
            <a:endParaRPr lang="en-US" dirty="0"/>
          </a:p>
        </p:txBody>
      </p:sp>
      <p:sp>
        <p:nvSpPr>
          <p:cNvPr id="12" name="Content Placeholder 11">
            <a:extLst>
              <a:ext uri="{FF2B5EF4-FFF2-40B4-BE49-F238E27FC236}">
                <a16:creationId xmlns:a16="http://schemas.microsoft.com/office/drawing/2014/main" id="{B46CE7F6-BC39-DF71-8DB0-80DA8ABBB191}"/>
              </a:ext>
            </a:extLst>
          </p:cNvPr>
          <p:cNvSpPr>
            <a:spLocks noGrp="1"/>
          </p:cNvSpPr>
          <p:nvPr>
            <p:ph idx="14"/>
          </p:nvPr>
        </p:nvSpPr>
        <p:spPr/>
        <p:txBody>
          <a:bodyPr/>
          <a:lstStyle/>
          <a:p>
            <a:r>
              <a:rPr lang="en-US" dirty="0"/>
              <a:t>Fields evolve. Our current wisdom builds on the work of those who came before us</a:t>
            </a:r>
          </a:p>
          <a:p>
            <a:r>
              <a:rPr lang="en-US" dirty="0"/>
              <a:t>We add, we subtract, we combine and create new fields </a:t>
            </a:r>
          </a:p>
          <a:p>
            <a:r>
              <a:rPr lang="en-US" dirty="0"/>
              <a:t>Some ideas and concepts  stick around for a long time, some fade away, only to be rediscovered and adapted to a new reality</a:t>
            </a:r>
          </a:p>
          <a:p>
            <a:r>
              <a:rPr lang="en-US" dirty="0"/>
              <a:t>Understanding our history will perhaps help create more sustainable measurement practices</a:t>
            </a:r>
          </a:p>
          <a:p>
            <a:endParaRPr lang="en-US" dirty="0"/>
          </a:p>
        </p:txBody>
      </p:sp>
      <p:pic>
        <p:nvPicPr>
          <p:cNvPr id="11" name="Picture Placeholder 10" descr="Large single tree and bright blue sky">
            <a:extLst>
              <a:ext uri="{FF2B5EF4-FFF2-40B4-BE49-F238E27FC236}">
                <a16:creationId xmlns:a16="http://schemas.microsoft.com/office/drawing/2014/main" id="{8AEA9FB0-99F3-EFA1-EF9B-CCC6D02F77B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5112" r="25112"/>
          <a:stretch/>
        </p:blipFill>
        <p:spPr/>
      </p:pic>
    </p:spTree>
    <p:extLst>
      <p:ext uri="{BB962C8B-B14F-4D97-AF65-F5344CB8AC3E}">
        <p14:creationId xmlns:p14="http://schemas.microsoft.com/office/powerpoint/2010/main" val="57591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0" dur="500"/>
                                        <p:tgtEl>
                                          <p:spTgt spid="12">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3" dur="500"/>
                                        <p:tgtEl>
                                          <p:spTgt spid="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1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75">
            <a:extLst>
              <a:ext uri="{FF2B5EF4-FFF2-40B4-BE49-F238E27FC236}">
                <a16:creationId xmlns:a16="http://schemas.microsoft.com/office/drawing/2014/main" id="{5D614AB7-4466-E3D1-6E1F-29DBE4500732}"/>
              </a:ext>
            </a:extLst>
          </p:cNvPr>
          <p:cNvSpPr/>
          <p:nvPr/>
        </p:nvSpPr>
        <p:spPr>
          <a:xfrm rot="16200000">
            <a:off x="10520941" y="1964432"/>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11" name="Can 75">
            <a:extLst>
              <a:ext uri="{FF2B5EF4-FFF2-40B4-BE49-F238E27FC236}">
                <a16:creationId xmlns:a16="http://schemas.microsoft.com/office/drawing/2014/main" id="{720B1DDD-A1C6-5969-5182-3B65265B316F}"/>
              </a:ext>
            </a:extLst>
          </p:cNvPr>
          <p:cNvSpPr/>
          <p:nvPr/>
        </p:nvSpPr>
        <p:spPr>
          <a:xfrm rot="16200000">
            <a:off x="8969117" y="1964432"/>
            <a:ext cx="365760" cy="1645920"/>
          </a:xfrm>
          <a:prstGeom prst="can">
            <a:avLst/>
          </a:prstGeom>
          <a:gradFill>
            <a:gsLst>
              <a:gs pos="0">
                <a:schemeClr val="bg2">
                  <a:lumMod val="40000"/>
                  <a:lumOff val="60000"/>
                </a:schemeClr>
              </a:gs>
              <a:gs pos="50000">
                <a:srgbClr val="E6E6E6"/>
              </a:gs>
              <a:gs pos="100000">
                <a:schemeClr val="tx1">
                  <a:lumMod val="25000"/>
                  <a:lumOff val="75000"/>
                </a:schemeClr>
              </a:gs>
            </a:gsLst>
            <a:lin ang="0" scaled="0"/>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9" name="Can 75">
            <a:extLst>
              <a:ext uri="{FF2B5EF4-FFF2-40B4-BE49-F238E27FC236}">
                <a16:creationId xmlns:a16="http://schemas.microsoft.com/office/drawing/2014/main" id="{CDCA8956-D8C6-B1A5-4AFD-3077A274300E}"/>
              </a:ext>
            </a:extLst>
          </p:cNvPr>
          <p:cNvSpPr/>
          <p:nvPr/>
        </p:nvSpPr>
        <p:spPr>
          <a:xfrm rot="16200000">
            <a:off x="7417295" y="1964433"/>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10" name="Can 75">
            <a:extLst>
              <a:ext uri="{FF2B5EF4-FFF2-40B4-BE49-F238E27FC236}">
                <a16:creationId xmlns:a16="http://schemas.microsoft.com/office/drawing/2014/main" id="{8D22037E-8236-AF20-FD78-6F2DF312371B}"/>
              </a:ext>
            </a:extLst>
          </p:cNvPr>
          <p:cNvSpPr/>
          <p:nvPr/>
        </p:nvSpPr>
        <p:spPr>
          <a:xfrm rot="16200000">
            <a:off x="5865473" y="1964433"/>
            <a:ext cx="365760" cy="1645920"/>
          </a:xfrm>
          <a:prstGeom prst="can">
            <a:avLst/>
          </a:prstGeom>
          <a:gradFill>
            <a:gsLst>
              <a:gs pos="0">
                <a:schemeClr val="bg2">
                  <a:lumMod val="40000"/>
                  <a:lumOff val="60000"/>
                </a:schemeClr>
              </a:gs>
              <a:gs pos="50000">
                <a:srgbClr val="E6E6E6"/>
              </a:gs>
              <a:gs pos="100000">
                <a:schemeClr val="tx1">
                  <a:lumMod val="25000"/>
                  <a:lumOff val="75000"/>
                </a:schemeClr>
              </a:gs>
            </a:gsLst>
            <a:lin ang="0" scaled="0"/>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8" name="Can 75">
            <a:extLst>
              <a:ext uri="{FF2B5EF4-FFF2-40B4-BE49-F238E27FC236}">
                <a16:creationId xmlns:a16="http://schemas.microsoft.com/office/drawing/2014/main" id="{1BEEFA79-830C-093D-BF42-FCC786999895}"/>
              </a:ext>
            </a:extLst>
          </p:cNvPr>
          <p:cNvSpPr/>
          <p:nvPr/>
        </p:nvSpPr>
        <p:spPr>
          <a:xfrm rot="16200000">
            <a:off x="4313651" y="1964433"/>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2" name="Title 1">
            <a:extLst>
              <a:ext uri="{FF2B5EF4-FFF2-40B4-BE49-F238E27FC236}">
                <a16:creationId xmlns:a16="http://schemas.microsoft.com/office/drawing/2014/main" id="{DA1CC358-E2E9-0898-84A3-5B64A5C5AB29}"/>
              </a:ext>
            </a:extLst>
          </p:cNvPr>
          <p:cNvSpPr>
            <a:spLocks noGrp="1"/>
          </p:cNvSpPr>
          <p:nvPr>
            <p:ph type="title"/>
          </p:nvPr>
        </p:nvSpPr>
        <p:spPr/>
        <p:txBody>
          <a:bodyPr/>
          <a:lstStyle/>
          <a:p>
            <a:r>
              <a:rPr lang="en-US" dirty="0"/>
              <a:t>History of Evaluation and Measurement*</a:t>
            </a:r>
            <a:br>
              <a:rPr lang="en-US" dirty="0"/>
            </a:br>
            <a:r>
              <a:rPr lang="en-US" sz="3200" dirty="0">
                <a:solidFill>
                  <a:srgbClr val="FF0000"/>
                </a:solidFill>
              </a:rPr>
              <a:t>The Field, Broadly</a:t>
            </a:r>
            <a:endParaRPr lang="en-US" dirty="0">
              <a:solidFill>
                <a:srgbClr val="FF0000"/>
              </a:solidFill>
            </a:endParaRPr>
          </a:p>
        </p:txBody>
      </p:sp>
      <p:sp>
        <p:nvSpPr>
          <p:cNvPr id="3" name="Date Placeholder 2">
            <a:extLst>
              <a:ext uri="{FF2B5EF4-FFF2-40B4-BE49-F238E27FC236}">
                <a16:creationId xmlns:a16="http://schemas.microsoft.com/office/drawing/2014/main" id="{EA21842F-81CF-78BB-332D-396F24D2C4CC}"/>
              </a:ext>
            </a:extLst>
          </p:cNvPr>
          <p:cNvSpPr>
            <a:spLocks noGrp="1"/>
          </p:cNvSpPr>
          <p:nvPr>
            <p:ph type="dt" sz="half" idx="10"/>
          </p:nvPr>
        </p:nvSpPr>
        <p:spPr/>
        <p:txBody>
          <a:body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Slide Number Placeholder 4">
            <a:extLst>
              <a:ext uri="{FF2B5EF4-FFF2-40B4-BE49-F238E27FC236}">
                <a16:creationId xmlns:a16="http://schemas.microsoft.com/office/drawing/2014/main" id="{37AE2F4B-8DBA-ECD4-09EF-4DEA6CD320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an 75">
            <a:extLst>
              <a:ext uri="{FF2B5EF4-FFF2-40B4-BE49-F238E27FC236}">
                <a16:creationId xmlns:a16="http://schemas.microsoft.com/office/drawing/2014/main" id="{ECD5A829-BA9A-2783-5BBA-02F28B4B30B5}"/>
              </a:ext>
            </a:extLst>
          </p:cNvPr>
          <p:cNvSpPr/>
          <p:nvPr/>
        </p:nvSpPr>
        <p:spPr>
          <a:xfrm rot="16200000">
            <a:off x="2761829" y="1964433"/>
            <a:ext cx="365760" cy="1645920"/>
          </a:xfrm>
          <a:prstGeom prst="can">
            <a:avLst/>
          </a:prstGeom>
          <a:gradFill>
            <a:gsLst>
              <a:gs pos="0">
                <a:schemeClr val="bg2">
                  <a:lumMod val="40000"/>
                  <a:lumOff val="60000"/>
                </a:schemeClr>
              </a:gs>
              <a:gs pos="50000">
                <a:srgbClr val="E6E6E6"/>
              </a:gs>
              <a:gs pos="100000">
                <a:schemeClr val="tx1">
                  <a:lumMod val="25000"/>
                  <a:lumOff val="75000"/>
                </a:schemeClr>
              </a:gs>
            </a:gsLst>
            <a:lin ang="0" scaled="0"/>
          </a:gradFill>
          <a:ln w="3175">
            <a:noFill/>
            <a:round/>
            <a:headEnd/>
            <a:tailEnd/>
          </a:ln>
          <a:effectLst/>
        </p:spPr>
        <p:txBody>
          <a:bodyPr vert="vert" lIns="18288" tIns="0" rIns="18288" bIns="0" anchor="ctr"/>
          <a:lstStyle/>
          <a:p>
            <a:pPr algn="ctr">
              <a:lnSpc>
                <a:spcPct val="85000"/>
              </a:lnSpc>
              <a:spcBef>
                <a:spcPct val="20000"/>
              </a:spcBef>
              <a:defRPr/>
            </a:pPr>
            <a:endParaRPr lang="en-US" sz="1400" dirty="0">
              <a:solidFill>
                <a:srgbClr val="FFFFFF"/>
              </a:solidFill>
              <a:latin typeface="Arial" charset="0"/>
              <a:ea typeface="Arial" charset="0"/>
              <a:cs typeface="Arial" charset="0"/>
            </a:endParaRPr>
          </a:p>
        </p:txBody>
      </p:sp>
      <p:sp>
        <p:nvSpPr>
          <p:cNvPr id="17" name="Round Same Side Corner Rectangle 76">
            <a:extLst>
              <a:ext uri="{FF2B5EF4-FFF2-40B4-BE49-F238E27FC236}">
                <a16:creationId xmlns:a16="http://schemas.microsoft.com/office/drawing/2014/main" id="{1B51602D-2543-0E46-E9EA-494A2E7DE048}"/>
              </a:ext>
            </a:extLst>
          </p:cNvPr>
          <p:cNvSpPr/>
          <p:nvPr/>
        </p:nvSpPr>
        <p:spPr>
          <a:xfrm>
            <a:off x="2210531" y="1990901"/>
            <a:ext cx="1463040" cy="594360"/>
          </a:xfrm>
          <a:prstGeom prst="round2SameRect">
            <a:avLst/>
          </a:prstGeom>
          <a:gradFill flip="none" rotWithShape="1">
            <a:gsLst>
              <a:gs pos="0">
                <a:schemeClr val="bg2">
                  <a:lumMod val="40000"/>
                  <a:lumOff val="60000"/>
                </a:scheme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chemeClr val="bg2"/>
                </a:solidFill>
                <a:latin typeface="Arial" charset="0"/>
                <a:ea typeface="Arial" charset="0"/>
                <a:cs typeface="Arial" charset="0"/>
              </a:rPr>
              <a:t>Age of efficiency &amp; testing</a:t>
            </a:r>
          </a:p>
          <a:p>
            <a:pPr algn="ctr">
              <a:lnSpc>
                <a:spcPct val="85000"/>
              </a:lnSpc>
              <a:spcBef>
                <a:spcPts val="200"/>
              </a:spcBef>
            </a:pPr>
            <a:r>
              <a:rPr lang="en-US" sz="1200" dirty="0">
                <a:solidFill>
                  <a:schemeClr val="bg2"/>
                </a:solidFill>
                <a:latin typeface="Arial" charset="0"/>
                <a:ea typeface="Arial" charset="0"/>
                <a:cs typeface="Arial" charset="0"/>
              </a:rPr>
              <a:t>1900-1930</a:t>
            </a:r>
          </a:p>
        </p:txBody>
      </p:sp>
      <p:sp>
        <p:nvSpPr>
          <p:cNvPr id="32" name="Rectangle 70">
            <a:extLst>
              <a:ext uri="{FF2B5EF4-FFF2-40B4-BE49-F238E27FC236}">
                <a16:creationId xmlns:a16="http://schemas.microsoft.com/office/drawing/2014/main" id="{709B44AE-29CC-8970-0143-6869F70CA50B}"/>
              </a:ext>
            </a:extLst>
          </p:cNvPr>
          <p:cNvSpPr>
            <a:spLocks noChangeArrowheads="1"/>
          </p:cNvSpPr>
          <p:nvPr/>
        </p:nvSpPr>
        <p:spPr bwMode="auto">
          <a:xfrm>
            <a:off x="2489407" y="3073893"/>
            <a:ext cx="1097280" cy="82296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Early 1900’s</a:t>
            </a:r>
          </a:p>
          <a:p>
            <a:pPr>
              <a:lnSpc>
                <a:spcPct val="85000"/>
              </a:lnSpc>
              <a:spcBef>
                <a:spcPts val="0"/>
              </a:spcBef>
            </a:pPr>
            <a:r>
              <a:rPr lang="en-US" sz="1400" b="1" dirty="0">
                <a:latin typeface="Arial" charset="0"/>
                <a:ea typeface="Arial" charset="0"/>
                <a:cs typeface="Arial" charset="0"/>
              </a:rPr>
              <a:t>Frederick Taylor</a:t>
            </a:r>
          </a:p>
          <a:p>
            <a:pPr>
              <a:lnSpc>
                <a:spcPct val="85000"/>
              </a:lnSpc>
              <a:spcBef>
                <a:spcPts val="0"/>
              </a:spcBef>
            </a:pPr>
            <a:r>
              <a:rPr lang="en-US" sz="1050" dirty="0">
                <a:latin typeface="Arial" charset="0"/>
                <a:ea typeface="Arial" charset="0"/>
                <a:cs typeface="Arial" charset="0"/>
              </a:rPr>
              <a:t>Scientific management</a:t>
            </a:r>
            <a:endParaRPr lang="en-US" sz="1400" dirty="0">
              <a:latin typeface="Arial" charset="0"/>
              <a:ea typeface="Arial" charset="0"/>
              <a:cs typeface="Arial" charset="0"/>
            </a:endParaRPr>
          </a:p>
        </p:txBody>
      </p:sp>
      <p:sp>
        <p:nvSpPr>
          <p:cNvPr id="33" name="Rectangle 70">
            <a:extLst>
              <a:ext uri="{FF2B5EF4-FFF2-40B4-BE49-F238E27FC236}">
                <a16:creationId xmlns:a16="http://schemas.microsoft.com/office/drawing/2014/main" id="{52879994-5B5F-1EBE-4CAB-06A829A266D2}"/>
              </a:ext>
            </a:extLst>
          </p:cNvPr>
          <p:cNvSpPr>
            <a:spLocks noChangeArrowheads="1"/>
          </p:cNvSpPr>
          <p:nvPr/>
        </p:nvSpPr>
        <p:spPr bwMode="auto">
          <a:xfrm>
            <a:off x="2489407" y="4028580"/>
            <a:ext cx="1097280" cy="64008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1930s</a:t>
            </a:r>
          </a:p>
          <a:p>
            <a:pPr>
              <a:lnSpc>
                <a:spcPct val="85000"/>
              </a:lnSpc>
              <a:spcBef>
                <a:spcPts val="0"/>
              </a:spcBef>
            </a:pPr>
            <a:r>
              <a:rPr lang="en-US" sz="1050" dirty="0">
                <a:latin typeface="Arial" charset="0"/>
                <a:ea typeface="Arial" charset="0"/>
                <a:cs typeface="Arial" charset="0"/>
              </a:rPr>
              <a:t>Cambridge-Somerville Youth Study</a:t>
            </a:r>
            <a:endParaRPr lang="en-US" sz="1400" dirty="0">
              <a:latin typeface="Arial" charset="0"/>
              <a:ea typeface="Arial" charset="0"/>
              <a:cs typeface="Arial" charset="0"/>
            </a:endParaRPr>
          </a:p>
        </p:txBody>
      </p:sp>
      <p:sp>
        <p:nvSpPr>
          <p:cNvPr id="73" name="Oval 72">
            <a:extLst>
              <a:ext uri="{FF2B5EF4-FFF2-40B4-BE49-F238E27FC236}">
                <a16:creationId xmlns:a16="http://schemas.microsoft.com/office/drawing/2014/main" id="{E59AFCC5-80A0-9296-C1B1-52C4ADE3719A}"/>
              </a:ext>
            </a:extLst>
          </p:cNvPr>
          <p:cNvSpPr>
            <a:spLocks noChangeAspect="1"/>
          </p:cNvSpPr>
          <p:nvPr/>
        </p:nvSpPr>
        <p:spPr>
          <a:xfrm>
            <a:off x="2574951" y="2718812"/>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4" name="Oval 73">
            <a:extLst>
              <a:ext uri="{FF2B5EF4-FFF2-40B4-BE49-F238E27FC236}">
                <a16:creationId xmlns:a16="http://schemas.microsoft.com/office/drawing/2014/main" id="{AEBA37A7-6233-78A8-56B3-13B792407142}"/>
              </a:ext>
            </a:extLst>
          </p:cNvPr>
          <p:cNvSpPr>
            <a:spLocks noChangeAspect="1"/>
          </p:cNvSpPr>
          <p:nvPr/>
        </p:nvSpPr>
        <p:spPr>
          <a:xfrm>
            <a:off x="3397315" y="2718812"/>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Round Same Side Corner Rectangle 76">
            <a:extLst>
              <a:ext uri="{FF2B5EF4-FFF2-40B4-BE49-F238E27FC236}">
                <a16:creationId xmlns:a16="http://schemas.microsoft.com/office/drawing/2014/main" id="{FE9CF0CC-A094-1195-FEB7-6A5885B2E2C1}"/>
              </a:ext>
            </a:extLst>
          </p:cNvPr>
          <p:cNvSpPr/>
          <p:nvPr/>
        </p:nvSpPr>
        <p:spPr>
          <a:xfrm>
            <a:off x="5329859" y="1990901"/>
            <a:ext cx="1463040" cy="594360"/>
          </a:xfrm>
          <a:prstGeom prst="round2SameRect">
            <a:avLst/>
          </a:prstGeom>
          <a:gradFill flip="none" rotWithShape="1">
            <a:gsLst>
              <a:gs pos="0">
                <a:schemeClr val="bg2">
                  <a:lumMod val="40000"/>
                  <a:lumOff val="60000"/>
                </a:scheme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chemeClr val="bg2"/>
                </a:solidFill>
                <a:latin typeface="Arial" charset="0"/>
                <a:cs typeface="Arial" charset="0"/>
              </a:rPr>
              <a:t>Age of innocence</a:t>
            </a:r>
          </a:p>
          <a:p>
            <a:pPr algn="ctr">
              <a:lnSpc>
                <a:spcPct val="85000"/>
              </a:lnSpc>
              <a:spcBef>
                <a:spcPts val="200"/>
              </a:spcBef>
            </a:pPr>
            <a:r>
              <a:rPr lang="en-US" sz="1200" dirty="0">
                <a:solidFill>
                  <a:schemeClr val="bg2"/>
                </a:solidFill>
                <a:latin typeface="Arial" charset="0"/>
                <a:cs typeface="Arial" charset="0"/>
              </a:rPr>
              <a:t>1946-1957</a:t>
            </a:r>
          </a:p>
        </p:txBody>
      </p:sp>
      <p:sp>
        <p:nvSpPr>
          <p:cNvPr id="45" name="Rectangle 70">
            <a:extLst>
              <a:ext uri="{FF2B5EF4-FFF2-40B4-BE49-F238E27FC236}">
                <a16:creationId xmlns:a16="http://schemas.microsoft.com/office/drawing/2014/main" id="{3E7A734D-586E-AE3D-1DA3-DE7CB0D81DE2}"/>
              </a:ext>
            </a:extLst>
          </p:cNvPr>
          <p:cNvSpPr>
            <a:spLocks noChangeArrowheads="1"/>
          </p:cNvSpPr>
          <p:nvPr/>
        </p:nvSpPr>
        <p:spPr bwMode="auto">
          <a:xfrm>
            <a:off x="5327958" y="4144639"/>
            <a:ext cx="1097280" cy="822960"/>
          </a:xfrm>
          <a:prstGeom prst="rect">
            <a:avLst/>
          </a:prstGeom>
          <a:noFill/>
          <a:ln w="9525">
            <a:noFill/>
            <a:miter lim="800000"/>
            <a:headEnd/>
            <a:tailEnd/>
          </a:ln>
        </p:spPr>
        <p:txBody>
          <a:bodyPr lIns="0" tIns="0" rIns="0" bIns="91440"/>
          <a:lstStyle/>
          <a:p>
            <a:pPr>
              <a:lnSpc>
                <a:spcPct val="85000"/>
              </a:lnSpc>
              <a:spcBef>
                <a:spcPts val="0"/>
              </a:spcBef>
            </a:pPr>
            <a:endParaRPr lang="en-US" sz="1400" dirty="0">
              <a:latin typeface="Arial" charset="0"/>
              <a:ea typeface="Arial" charset="0"/>
              <a:cs typeface="Arial" charset="0"/>
            </a:endParaRPr>
          </a:p>
        </p:txBody>
      </p:sp>
      <p:sp>
        <p:nvSpPr>
          <p:cNvPr id="46" name="Rectangle 70">
            <a:extLst>
              <a:ext uri="{FF2B5EF4-FFF2-40B4-BE49-F238E27FC236}">
                <a16:creationId xmlns:a16="http://schemas.microsoft.com/office/drawing/2014/main" id="{F42CB594-017A-AD40-FEDE-CA4A17A90EFB}"/>
              </a:ext>
            </a:extLst>
          </p:cNvPr>
          <p:cNvSpPr>
            <a:spLocks noChangeArrowheads="1"/>
          </p:cNvSpPr>
          <p:nvPr/>
        </p:nvSpPr>
        <p:spPr bwMode="auto">
          <a:xfrm>
            <a:off x="5449904" y="3073893"/>
            <a:ext cx="1097280" cy="128016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1946-1957</a:t>
            </a:r>
          </a:p>
          <a:p>
            <a:pPr>
              <a:lnSpc>
                <a:spcPct val="85000"/>
              </a:lnSpc>
              <a:spcBef>
                <a:spcPts val="0"/>
              </a:spcBef>
            </a:pPr>
            <a:r>
              <a:rPr lang="en-US" sz="1050" dirty="0">
                <a:latin typeface="Arial" charset="0"/>
                <a:ea typeface="Arial" charset="0"/>
                <a:cs typeface="Arial" charset="0"/>
              </a:rPr>
              <a:t>Post-war economy; </a:t>
            </a:r>
          </a:p>
          <a:p>
            <a:pPr>
              <a:lnSpc>
                <a:spcPct val="85000"/>
              </a:lnSpc>
            </a:pPr>
            <a:r>
              <a:rPr lang="en-US" sz="1050" dirty="0">
                <a:latin typeface="Arial" charset="0"/>
                <a:ea typeface="Arial" charset="0"/>
                <a:cs typeface="Arial" charset="0"/>
              </a:rPr>
              <a:t>Large investments made in US; no thought if they were worth the time and money allocated to them</a:t>
            </a:r>
            <a:endParaRPr lang="en-US" sz="1400" dirty="0">
              <a:latin typeface="Arial" charset="0"/>
              <a:ea typeface="Arial" charset="0"/>
              <a:cs typeface="Arial" charset="0"/>
            </a:endParaRP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endParaRPr lang="en-US" sz="1400" dirty="0">
              <a:latin typeface="Arial" charset="0"/>
              <a:ea typeface="Arial" charset="0"/>
              <a:cs typeface="Arial" charset="0"/>
            </a:endParaRPr>
          </a:p>
        </p:txBody>
      </p:sp>
      <p:sp>
        <p:nvSpPr>
          <p:cNvPr id="57" name="Rectangle 70">
            <a:extLst>
              <a:ext uri="{FF2B5EF4-FFF2-40B4-BE49-F238E27FC236}">
                <a16:creationId xmlns:a16="http://schemas.microsoft.com/office/drawing/2014/main" id="{B96FF599-A67E-36D4-FA05-287949228737}"/>
              </a:ext>
            </a:extLst>
          </p:cNvPr>
          <p:cNvSpPr>
            <a:spLocks noChangeArrowheads="1"/>
          </p:cNvSpPr>
          <p:nvPr/>
        </p:nvSpPr>
        <p:spPr bwMode="auto">
          <a:xfrm>
            <a:off x="5449904" y="4595498"/>
            <a:ext cx="1188720" cy="64008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1957: Sputnik </a:t>
            </a:r>
            <a:r>
              <a:rPr lang="en-US" sz="1050" dirty="0">
                <a:latin typeface="Arial" charset="0"/>
                <a:cs typeface="Arial" charset="0"/>
              </a:rPr>
              <a:t>Realization that US was not leading the space race</a:t>
            </a:r>
          </a:p>
        </p:txBody>
      </p:sp>
      <p:sp>
        <p:nvSpPr>
          <p:cNvPr id="75" name="Oval 74">
            <a:extLst>
              <a:ext uri="{FF2B5EF4-FFF2-40B4-BE49-F238E27FC236}">
                <a16:creationId xmlns:a16="http://schemas.microsoft.com/office/drawing/2014/main" id="{414F1D97-913D-4846-4051-226D92E4AF14}"/>
              </a:ext>
            </a:extLst>
          </p:cNvPr>
          <p:cNvSpPr>
            <a:spLocks noChangeAspect="1"/>
          </p:cNvSpPr>
          <p:nvPr/>
        </p:nvSpPr>
        <p:spPr>
          <a:xfrm>
            <a:off x="5598403" y="2718812"/>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6" name="Oval 75">
            <a:extLst>
              <a:ext uri="{FF2B5EF4-FFF2-40B4-BE49-F238E27FC236}">
                <a16:creationId xmlns:a16="http://schemas.microsoft.com/office/drawing/2014/main" id="{17525AE9-6C0B-2D2A-FFFF-DE3AEF9D1F66}"/>
              </a:ext>
            </a:extLst>
          </p:cNvPr>
          <p:cNvSpPr>
            <a:spLocks noChangeAspect="1"/>
          </p:cNvSpPr>
          <p:nvPr/>
        </p:nvSpPr>
        <p:spPr>
          <a:xfrm>
            <a:off x="6358963" y="2718812"/>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 name="Round Same Side Corner Rectangle 76">
            <a:extLst>
              <a:ext uri="{FF2B5EF4-FFF2-40B4-BE49-F238E27FC236}">
                <a16:creationId xmlns:a16="http://schemas.microsoft.com/office/drawing/2014/main" id="{9328F435-1FCF-7FB1-1680-2AD735E783AA}"/>
              </a:ext>
            </a:extLst>
          </p:cNvPr>
          <p:cNvSpPr/>
          <p:nvPr/>
        </p:nvSpPr>
        <p:spPr>
          <a:xfrm>
            <a:off x="8449187" y="1990901"/>
            <a:ext cx="1463040" cy="594360"/>
          </a:xfrm>
          <a:prstGeom prst="round2SameRect">
            <a:avLst/>
          </a:prstGeom>
          <a:gradFill flip="none" rotWithShape="1">
            <a:gsLst>
              <a:gs pos="0">
                <a:schemeClr val="bg2">
                  <a:lumMod val="40000"/>
                  <a:lumOff val="60000"/>
                </a:scheme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chemeClr val="bg2"/>
                </a:solidFill>
                <a:latin typeface="Arial" charset="0"/>
                <a:cs typeface="Arial" charset="0"/>
              </a:rPr>
              <a:t>Age of professionalism</a:t>
            </a:r>
          </a:p>
          <a:p>
            <a:pPr algn="ctr">
              <a:lnSpc>
                <a:spcPct val="85000"/>
              </a:lnSpc>
              <a:spcBef>
                <a:spcPts val="200"/>
              </a:spcBef>
            </a:pPr>
            <a:r>
              <a:rPr lang="en-US" sz="1200" dirty="0">
                <a:solidFill>
                  <a:schemeClr val="bg2"/>
                </a:solidFill>
                <a:latin typeface="Arial" charset="0"/>
                <a:cs typeface="Arial" charset="0"/>
              </a:rPr>
              <a:t>1973-1983</a:t>
            </a:r>
          </a:p>
        </p:txBody>
      </p:sp>
      <p:sp>
        <p:nvSpPr>
          <p:cNvPr id="65" name="Rectangle 70">
            <a:extLst>
              <a:ext uri="{FF2B5EF4-FFF2-40B4-BE49-F238E27FC236}">
                <a16:creationId xmlns:a16="http://schemas.microsoft.com/office/drawing/2014/main" id="{453EEEDC-E530-2F7C-2CE8-F68DBB730826}"/>
              </a:ext>
            </a:extLst>
          </p:cNvPr>
          <p:cNvSpPr>
            <a:spLocks noChangeArrowheads="1"/>
          </p:cNvSpPr>
          <p:nvPr/>
        </p:nvSpPr>
        <p:spPr bwMode="auto">
          <a:xfrm>
            <a:off x="8568575" y="3073893"/>
            <a:ext cx="1097280" cy="1556388"/>
          </a:xfrm>
          <a:prstGeom prst="rect">
            <a:avLst/>
          </a:prstGeom>
          <a:noFill/>
          <a:ln w="9525">
            <a:noFill/>
            <a:miter lim="800000"/>
            <a:headEnd/>
            <a:tailEnd/>
          </a:ln>
        </p:spPr>
        <p:txBody>
          <a:bodyPr lIns="0" tIns="0" rIns="0" bIns="91440"/>
          <a:lstStyle/>
          <a:p>
            <a:pPr>
              <a:lnSpc>
                <a:spcPct val="85000"/>
              </a:lnSpc>
            </a:pPr>
            <a:r>
              <a:rPr lang="en-US" sz="1400" b="1" dirty="0">
                <a:latin typeface="Arial" charset="0"/>
                <a:ea typeface="Arial" charset="0"/>
                <a:cs typeface="Arial" charset="0"/>
              </a:rPr>
              <a:t>1970’s</a:t>
            </a:r>
          </a:p>
          <a:p>
            <a:pPr>
              <a:lnSpc>
                <a:spcPct val="85000"/>
              </a:lnSpc>
              <a:spcBef>
                <a:spcPts val="0"/>
              </a:spcBef>
            </a:pPr>
            <a:r>
              <a:rPr lang="en-US" sz="1050" dirty="0">
                <a:latin typeface="Arial" charset="0"/>
                <a:cs typeface="Arial" charset="0"/>
              </a:rPr>
              <a:t>Field took on its modern contours</a:t>
            </a:r>
          </a:p>
          <a:p>
            <a:pPr>
              <a:lnSpc>
                <a:spcPct val="85000"/>
              </a:lnSpc>
              <a:spcBef>
                <a:spcPts val="0"/>
              </a:spcBef>
            </a:pPr>
            <a:endParaRPr lang="en-US" sz="1050" dirty="0">
              <a:latin typeface="Arial" charset="0"/>
              <a:cs typeface="Arial" charset="0"/>
            </a:endParaRPr>
          </a:p>
          <a:p>
            <a:pPr>
              <a:lnSpc>
                <a:spcPct val="85000"/>
              </a:lnSpc>
              <a:spcBef>
                <a:spcPts val="0"/>
              </a:spcBef>
            </a:pPr>
            <a:r>
              <a:rPr lang="en-US" sz="1050" dirty="0">
                <a:latin typeface="Arial" charset="0"/>
                <a:cs typeface="Arial" charset="0"/>
              </a:rPr>
              <a:t>Researchers converged to develop the field: methodologies, educational programs and publications</a:t>
            </a:r>
          </a:p>
        </p:txBody>
      </p:sp>
      <p:sp>
        <p:nvSpPr>
          <p:cNvPr id="77" name="Oval 76">
            <a:extLst>
              <a:ext uri="{FF2B5EF4-FFF2-40B4-BE49-F238E27FC236}">
                <a16:creationId xmlns:a16="http://schemas.microsoft.com/office/drawing/2014/main" id="{765CC377-3E76-E5F4-F8E4-62ED7F30087E}"/>
              </a:ext>
            </a:extLst>
          </p:cNvPr>
          <p:cNvSpPr>
            <a:spLocks noChangeAspect="1"/>
          </p:cNvSpPr>
          <p:nvPr/>
        </p:nvSpPr>
        <p:spPr>
          <a:xfrm>
            <a:off x="8819389" y="2718812"/>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Round Same Side Corner Rectangle 76">
            <a:extLst>
              <a:ext uri="{FF2B5EF4-FFF2-40B4-BE49-F238E27FC236}">
                <a16:creationId xmlns:a16="http://schemas.microsoft.com/office/drawing/2014/main" id="{7AAAEC5D-CF6C-C6BC-DBDD-8B5BB1BDA314}"/>
              </a:ext>
            </a:extLst>
          </p:cNvPr>
          <p:cNvSpPr/>
          <p:nvPr/>
        </p:nvSpPr>
        <p:spPr>
          <a:xfrm>
            <a:off x="3770195" y="1990901"/>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Tylerian age</a:t>
            </a:r>
          </a:p>
          <a:p>
            <a:pPr algn="ctr">
              <a:lnSpc>
                <a:spcPct val="85000"/>
              </a:lnSpc>
              <a:spcBef>
                <a:spcPts val="200"/>
              </a:spcBef>
            </a:pPr>
            <a:r>
              <a:rPr lang="en-US" sz="1200" dirty="0">
                <a:solidFill>
                  <a:srgbClr val="AA3119"/>
                </a:solidFill>
                <a:latin typeface="Arial" charset="0"/>
                <a:ea typeface="Arial" charset="0"/>
                <a:cs typeface="Arial" charset="0"/>
              </a:rPr>
              <a:t>1930-1945</a:t>
            </a:r>
          </a:p>
        </p:txBody>
      </p:sp>
      <p:sp>
        <p:nvSpPr>
          <p:cNvPr id="39" name="Rectangle 70">
            <a:extLst>
              <a:ext uri="{FF2B5EF4-FFF2-40B4-BE49-F238E27FC236}">
                <a16:creationId xmlns:a16="http://schemas.microsoft.com/office/drawing/2014/main" id="{C8AA829F-3317-7903-E542-1A51549CAAB0}"/>
              </a:ext>
            </a:extLst>
          </p:cNvPr>
          <p:cNvSpPr>
            <a:spLocks noChangeArrowheads="1"/>
          </p:cNvSpPr>
          <p:nvPr/>
        </p:nvSpPr>
        <p:spPr bwMode="auto">
          <a:xfrm>
            <a:off x="3875862" y="3073892"/>
            <a:ext cx="1097280" cy="2179377"/>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1932-1940</a:t>
            </a:r>
          </a:p>
          <a:p>
            <a:pPr>
              <a:lnSpc>
                <a:spcPct val="85000"/>
              </a:lnSpc>
              <a:spcBef>
                <a:spcPts val="0"/>
              </a:spcBef>
            </a:pPr>
            <a:r>
              <a:rPr lang="en-US" sz="1050" dirty="0">
                <a:latin typeface="Arial" charset="0"/>
                <a:ea typeface="Arial" charset="0"/>
                <a:cs typeface="Arial" charset="0"/>
              </a:rPr>
              <a:t>U of Chicago study, objectives-based testing procedures to evaluate curriculum (Ralph Tyler)</a:t>
            </a:r>
          </a:p>
          <a:p>
            <a:pPr>
              <a:lnSpc>
                <a:spcPct val="85000"/>
              </a:lnSpc>
              <a:spcBef>
                <a:spcPts val="0"/>
              </a:spcBef>
            </a:pPr>
            <a:endParaRPr lang="en-US" sz="1050" dirty="0">
              <a:latin typeface="Arial" charset="0"/>
              <a:ea typeface="Arial" charset="0"/>
              <a:cs typeface="Arial" charset="0"/>
            </a:endParaRPr>
          </a:p>
        </p:txBody>
      </p:sp>
      <p:sp>
        <p:nvSpPr>
          <p:cNvPr id="78" name="Oval 77">
            <a:extLst>
              <a:ext uri="{FF2B5EF4-FFF2-40B4-BE49-F238E27FC236}">
                <a16:creationId xmlns:a16="http://schemas.microsoft.com/office/drawing/2014/main" id="{89948464-C133-C028-99B3-AB8FA4CD65C7}"/>
              </a:ext>
            </a:extLst>
          </p:cNvPr>
          <p:cNvSpPr>
            <a:spLocks noChangeAspect="1"/>
          </p:cNvSpPr>
          <p:nvPr/>
        </p:nvSpPr>
        <p:spPr>
          <a:xfrm>
            <a:off x="4363961"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Round Same Side Corner Rectangle 76">
            <a:extLst>
              <a:ext uri="{FF2B5EF4-FFF2-40B4-BE49-F238E27FC236}">
                <a16:creationId xmlns:a16="http://schemas.microsoft.com/office/drawing/2014/main" id="{E191E3EA-9BB8-6557-F14C-C232C3822B16}"/>
              </a:ext>
            </a:extLst>
          </p:cNvPr>
          <p:cNvSpPr/>
          <p:nvPr/>
        </p:nvSpPr>
        <p:spPr>
          <a:xfrm>
            <a:off x="6889523" y="1990901"/>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Age of development</a:t>
            </a:r>
          </a:p>
          <a:p>
            <a:pPr algn="ctr">
              <a:lnSpc>
                <a:spcPct val="85000"/>
              </a:lnSpc>
              <a:spcBef>
                <a:spcPts val="200"/>
              </a:spcBef>
            </a:pPr>
            <a:r>
              <a:rPr lang="en-US" sz="1200" dirty="0">
                <a:solidFill>
                  <a:srgbClr val="AA3119"/>
                </a:solidFill>
                <a:latin typeface="Arial" charset="0"/>
                <a:ea typeface="Arial" charset="0"/>
                <a:cs typeface="Arial" charset="0"/>
              </a:rPr>
              <a:t>1958-1972</a:t>
            </a:r>
          </a:p>
        </p:txBody>
      </p:sp>
      <p:sp>
        <p:nvSpPr>
          <p:cNvPr id="56" name="Rectangle 70">
            <a:extLst>
              <a:ext uri="{FF2B5EF4-FFF2-40B4-BE49-F238E27FC236}">
                <a16:creationId xmlns:a16="http://schemas.microsoft.com/office/drawing/2014/main" id="{CEE50A75-8457-1D64-AEFB-7E52CCD04560}"/>
              </a:ext>
            </a:extLst>
          </p:cNvPr>
          <p:cNvSpPr>
            <a:spLocks noChangeArrowheads="1"/>
          </p:cNvSpPr>
          <p:nvPr/>
        </p:nvSpPr>
        <p:spPr bwMode="auto">
          <a:xfrm>
            <a:off x="7054972" y="3073893"/>
            <a:ext cx="1097280" cy="91440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1958: NASA Formed</a:t>
            </a:r>
          </a:p>
          <a:p>
            <a:pPr>
              <a:lnSpc>
                <a:spcPct val="85000"/>
              </a:lnSpc>
              <a:spcBef>
                <a:spcPts val="0"/>
              </a:spcBef>
            </a:pPr>
            <a:r>
              <a:rPr lang="en-US" sz="1050" dirty="0">
                <a:latin typeface="Arial" charset="0"/>
                <a:cs typeface="Arial" charset="0"/>
              </a:rPr>
              <a:t>New focus on technological and scientific discovery</a:t>
            </a:r>
          </a:p>
        </p:txBody>
      </p:sp>
      <p:sp>
        <p:nvSpPr>
          <p:cNvPr id="60" name="Rectangle 70">
            <a:extLst>
              <a:ext uri="{FF2B5EF4-FFF2-40B4-BE49-F238E27FC236}">
                <a16:creationId xmlns:a16="http://schemas.microsoft.com/office/drawing/2014/main" id="{947768CA-6FF6-F6B3-7CD8-682E809ED327}"/>
              </a:ext>
            </a:extLst>
          </p:cNvPr>
          <p:cNvSpPr>
            <a:spLocks noChangeArrowheads="1"/>
          </p:cNvSpPr>
          <p:nvPr/>
        </p:nvSpPr>
        <p:spPr bwMode="auto">
          <a:xfrm>
            <a:off x="7054972" y="5062522"/>
            <a:ext cx="1202976" cy="91440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Mid-60s to 70’s</a:t>
            </a:r>
          </a:p>
          <a:p>
            <a:pPr>
              <a:lnSpc>
                <a:spcPct val="85000"/>
              </a:lnSpc>
              <a:spcBef>
                <a:spcPts val="0"/>
              </a:spcBef>
            </a:pPr>
            <a:r>
              <a:rPr lang="en-US" sz="1050" dirty="0">
                <a:latin typeface="Arial" charset="0"/>
                <a:cs typeface="Arial" charset="0"/>
              </a:rPr>
              <a:t>Increased investments in  social programs to close societal gaps</a:t>
            </a:r>
          </a:p>
        </p:txBody>
      </p:sp>
      <p:sp>
        <p:nvSpPr>
          <p:cNvPr id="79" name="Oval 78">
            <a:extLst>
              <a:ext uri="{FF2B5EF4-FFF2-40B4-BE49-F238E27FC236}">
                <a16:creationId xmlns:a16="http://schemas.microsoft.com/office/drawing/2014/main" id="{416294D3-F0D8-BCB4-12B0-23EDACF00170}"/>
              </a:ext>
            </a:extLst>
          </p:cNvPr>
          <p:cNvSpPr>
            <a:spLocks noChangeAspect="1"/>
          </p:cNvSpPr>
          <p:nvPr/>
        </p:nvSpPr>
        <p:spPr>
          <a:xfrm>
            <a:off x="7018156"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0" name="Oval 79">
            <a:extLst>
              <a:ext uri="{FF2B5EF4-FFF2-40B4-BE49-F238E27FC236}">
                <a16:creationId xmlns:a16="http://schemas.microsoft.com/office/drawing/2014/main" id="{27DD1086-C12B-CBCA-1643-7FC5B23145EC}"/>
              </a:ext>
            </a:extLst>
          </p:cNvPr>
          <p:cNvSpPr>
            <a:spLocks noChangeAspect="1"/>
          </p:cNvSpPr>
          <p:nvPr/>
        </p:nvSpPr>
        <p:spPr>
          <a:xfrm>
            <a:off x="7771445"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Round Same Side Corner Rectangle 76">
            <a:extLst>
              <a:ext uri="{FF2B5EF4-FFF2-40B4-BE49-F238E27FC236}">
                <a16:creationId xmlns:a16="http://schemas.microsoft.com/office/drawing/2014/main" id="{6F85F614-47FB-3187-192F-4121DCFBE0E7}"/>
              </a:ext>
            </a:extLst>
          </p:cNvPr>
          <p:cNvSpPr/>
          <p:nvPr/>
        </p:nvSpPr>
        <p:spPr>
          <a:xfrm>
            <a:off x="10008850" y="1978484"/>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Age of expansion &amp; integration</a:t>
            </a:r>
          </a:p>
          <a:p>
            <a:pPr algn="ctr">
              <a:lnSpc>
                <a:spcPct val="85000"/>
              </a:lnSpc>
              <a:spcBef>
                <a:spcPts val="200"/>
              </a:spcBef>
            </a:pPr>
            <a:r>
              <a:rPr lang="en-US" sz="1200" dirty="0">
                <a:solidFill>
                  <a:srgbClr val="AA3119"/>
                </a:solidFill>
                <a:latin typeface="Arial" charset="0"/>
                <a:ea typeface="Arial" charset="0"/>
                <a:cs typeface="Arial" charset="0"/>
              </a:rPr>
              <a:t>1983-Now</a:t>
            </a:r>
          </a:p>
        </p:txBody>
      </p:sp>
      <p:sp>
        <p:nvSpPr>
          <p:cNvPr id="63" name="Rectangle 70">
            <a:extLst>
              <a:ext uri="{FF2B5EF4-FFF2-40B4-BE49-F238E27FC236}">
                <a16:creationId xmlns:a16="http://schemas.microsoft.com/office/drawing/2014/main" id="{23C43E4B-4BD7-DC2D-AC34-A3F49370A338}"/>
              </a:ext>
            </a:extLst>
          </p:cNvPr>
          <p:cNvSpPr>
            <a:spLocks noChangeArrowheads="1"/>
          </p:cNvSpPr>
          <p:nvPr/>
        </p:nvSpPr>
        <p:spPr bwMode="auto">
          <a:xfrm>
            <a:off x="10074819" y="3073893"/>
            <a:ext cx="1577249" cy="45720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1986</a:t>
            </a:r>
          </a:p>
          <a:p>
            <a:pPr>
              <a:lnSpc>
                <a:spcPct val="85000"/>
              </a:lnSpc>
              <a:spcBef>
                <a:spcPts val="0"/>
              </a:spcBef>
            </a:pPr>
            <a:r>
              <a:rPr lang="en-US" sz="1050" dirty="0">
                <a:latin typeface="Arial" charset="0"/>
                <a:cs typeface="Arial" charset="0"/>
              </a:rPr>
              <a:t>American Evaluation Association formed</a:t>
            </a:r>
          </a:p>
        </p:txBody>
      </p:sp>
      <p:sp>
        <p:nvSpPr>
          <p:cNvPr id="64" name="Rectangle 70">
            <a:extLst>
              <a:ext uri="{FF2B5EF4-FFF2-40B4-BE49-F238E27FC236}">
                <a16:creationId xmlns:a16="http://schemas.microsoft.com/office/drawing/2014/main" id="{99B6E329-2761-E8FC-38B0-48749102133E}"/>
              </a:ext>
            </a:extLst>
          </p:cNvPr>
          <p:cNvSpPr>
            <a:spLocks noChangeArrowheads="1"/>
          </p:cNvSpPr>
          <p:nvPr/>
        </p:nvSpPr>
        <p:spPr bwMode="auto">
          <a:xfrm>
            <a:off x="10074820" y="3704183"/>
            <a:ext cx="1707044" cy="64008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1990’s</a:t>
            </a:r>
          </a:p>
          <a:p>
            <a:pPr>
              <a:lnSpc>
                <a:spcPct val="85000"/>
              </a:lnSpc>
              <a:spcBef>
                <a:spcPts val="0"/>
              </a:spcBef>
            </a:pPr>
            <a:r>
              <a:rPr lang="en-US" sz="1050" dirty="0">
                <a:latin typeface="Arial" charset="0"/>
                <a:cs typeface="Arial" charset="0"/>
              </a:rPr>
              <a:t>Increased funding for evaluation of program/ policies </a:t>
            </a:r>
          </a:p>
        </p:txBody>
      </p:sp>
      <p:sp>
        <p:nvSpPr>
          <p:cNvPr id="67" name="Rectangle 70">
            <a:extLst>
              <a:ext uri="{FF2B5EF4-FFF2-40B4-BE49-F238E27FC236}">
                <a16:creationId xmlns:a16="http://schemas.microsoft.com/office/drawing/2014/main" id="{5BDE83AD-F38F-CA21-9541-2AAE526F3F43}"/>
              </a:ext>
            </a:extLst>
          </p:cNvPr>
          <p:cNvSpPr>
            <a:spLocks noChangeArrowheads="1"/>
          </p:cNvSpPr>
          <p:nvPr/>
        </p:nvSpPr>
        <p:spPr bwMode="auto">
          <a:xfrm>
            <a:off x="10074819" y="4541858"/>
            <a:ext cx="1803671" cy="73152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2000+</a:t>
            </a:r>
          </a:p>
          <a:p>
            <a:pPr>
              <a:lnSpc>
                <a:spcPct val="85000"/>
              </a:lnSpc>
              <a:spcBef>
                <a:spcPts val="0"/>
              </a:spcBef>
            </a:pPr>
            <a:r>
              <a:rPr lang="en-US" sz="1050" dirty="0">
                <a:latin typeface="Arial" charset="0"/>
                <a:cs typeface="Arial" charset="0"/>
              </a:rPr>
              <a:t>Improved infrastructure including technology to advance measurement and evaluation</a:t>
            </a:r>
          </a:p>
        </p:txBody>
      </p:sp>
      <p:sp>
        <p:nvSpPr>
          <p:cNvPr id="81" name="Oval 80">
            <a:extLst>
              <a:ext uri="{FF2B5EF4-FFF2-40B4-BE49-F238E27FC236}">
                <a16:creationId xmlns:a16="http://schemas.microsoft.com/office/drawing/2014/main" id="{D7E771B3-236A-13BD-B9F8-2EC85735F59F}"/>
              </a:ext>
            </a:extLst>
          </p:cNvPr>
          <p:cNvSpPr>
            <a:spLocks noChangeAspect="1"/>
          </p:cNvSpPr>
          <p:nvPr/>
        </p:nvSpPr>
        <p:spPr>
          <a:xfrm>
            <a:off x="10154941"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2" name="Oval 81">
            <a:extLst>
              <a:ext uri="{FF2B5EF4-FFF2-40B4-BE49-F238E27FC236}">
                <a16:creationId xmlns:a16="http://schemas.microsoft.com/office/drawing/2014/main" id="{B4E303DE-4C0F-E45B-439E-E3BD3388A075}"/>
              </a:ext>
            </a:extLst>
          </p:cNvPr>
          <p:cNvSpPr>
            <a:spLocks noChangeAspect="1"/>
          </p:cNvSpPr>
          <p:nvPr/>
        </p:nvSpPr>
        <p:spPr>
          <a:xfrm>
            <a:off x="10741053"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3" name="Oval 82">
            <a:extLst>
              <a:ext uri="{FF2B5EF4-FFF2-40B4-BE49-F238E27FC236}">
                <a16:creationId xmlns:a16="http://schemas.microsoft.com/office/drawing/2014/main" id="{E7A04D16-C77E-97C7-AB3A-B898831A1C62}"/>
              </a:ext>
            </a:extLst>
          </p:cNvPr>
          <p:cNvSpPr>
            <a:spLocks noChangeAspect="1"/>
          </p:cNvSpPr>
          <p:nvPr/>
        </p:nvSpPr>
        <p:spPr>
          <a:xfrm>
            <a:off x="11155713"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Can 75">
            <a:extLst>
              <a:ext uri="{FF2B5EF4-FFF2-40B4-BE49-F238E27FC236}">
                <a16:creationId xmlns:a16="http://schemas.microsoft.com/office/drawing/2014/main" id="{93BF7DE3-F851-650D-854A-755135A67EF1}"/>
              </a:ext>
            </a:extLst>
          </p:cNvPr>
          <p:cNvSpPr/>
          <p:nvPr/>
        </p:nvSpPr>
        <p:spPr>
          <a:xfrm rot="16200000">
            <a:off x="1210007" y="1964432"/>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defRPr/>
            </a:pPr>
            <a:endParaRPr lang="en-US" sz="1400" dirty="0">
              <a:solidFill>
                <a:srgbClr val="FFFFFF"/>
              </a:solidFill>
              <a:latin typeface="Arial" charset="0"/>
              <a:ea typeface="Arial" charset="0"/>
              <a:cs typeface="Arial" charset="0"/>
            </a:endParaRPr>
          </a:p>
        </p:txBody>
      </p:sp>
      <p:sp>
        <p:nvSpPr>
          <p:cNvPr id="13" name="Round Same Side Corner Rectangle 76">
            <a:extLst>
              <a:ext uri="{FF2B5EF4-FFF2-40B4-BE49-F238E27FC236}">
                <a16:creationId xmlns:a16="http://schemas.microsoft.com/office/drawing/2014/main" id="{CF75B7AC-060C-7570-0948-12EE3A21C6E2}"/>
              </a:ext>
            </a:extLst>
          </p:cNvPr>
          <p:cNvSpPr/>
          <p:nvPr/>
        </p:nvSpPr>
        <p:spPr>
          <a:xfrm>
            <a:off x="650867" y="1990901"/>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Age of reform</a:t>
            </a:r>
          </a:p>
          <a:p>
            <a:pPr algn="ctr">
              <a:lnSpc>
                <a:spcPct val="85000"/>
              </a:lnSpc>
              <a:spcBef>
                <a:spcPts val="200"/>
              </a:spcBef>
            </a:pPr>
            <a:r>
              <a:rPr lang="en-US" sz="1200" dirty="0">
                <a:solidFill>
                  <a:srgbClr val="AA3119"/>
                </a:solidFill>
                <a:latin typeface="Arial" charset="0"/>
                <a:ea typeface="Arial" charset="0"/>
                <a:cs typeface="Arial" charset="0"/>
              </a:rPr>
              <a:t>Pre-1900’s</a:t>
            </a:r>
          </a:p>
        </p:txBody>
      </p:sp>
      <p:sp>
        <p:nvSpPr>
          <p:cNvPr id="20" name="Rectangle 70">
            <a:extLst>
              <a:ext uri="{FF2B5EF4-FFF2-40B4-BE49-F238E27FC236}">
                <a16:creationId xmlns:a16="http://schemas.microsoft.com/office/drawing/2014/main" id="{8463CA60-F399-D716-5EC3-C51C4120960D}"/>
              </a:ext>
            </a:extLst>
          </p:cNvPr>
          <p:cNvSpPr>
            <a:spLocks noChangeArrowheads="1"/>
          </p:cNvSpPr>
          <p:nvPr/>
        </p:nvSpPr>
        <p:spPr bwMode="auto">
          <a:xfrm>
            <a:off x="446762" y="3073893"/>
            <a:ext cx="777240" cy="640080"/>
          </a:xfrm>
          <a:prstGeom prst="rect">
            <a:avLst/>
          </a:prstGeom>
          <a:noFill/>
          <a:ln w="9525">
            <a:noFill/>
            <a:miter lim="800000"/>
            <a:headEnd/>
            <a:tailEnd/>
          </a:ln>
        </p:spPr>
        <p:txBody>
          <a:bodyPr lIns="0" tIns="0" rIns="0" bIns="0"/>
          <a:lstStyle/>
          <a:p>
            <a:pPr>
              <a:lnSpc>
                <a:spcPct val="85000"/>
              </a:lnSpc>
              <a:spcBef>
                <a:spcPts val="0"/>
              </a:spcBef>
            </a:pPr>
            <a:r>
              <a:rPr lang="en-US" sz="1400" b="1" dirty="0">
                <a:latin typeface="Arial" charset="0"/>
                <a:ea typeface="Arial" charset="0"/>
                <a:cs typeface="Arial" charset="0"/>
              </a:rPr>
              <a:t>2200 BCE</a:t>
            </a:r>
          </a:p>
          <a:p>
            <a:pPr>
              <a:lnSpc>
                <a:spcPct val="85000"/>
              </a:lnSpc>
              <a:spcBef>
                <a:spcPts val="0"/>
              </a:spcBef>
            </a:pPr>
            <a:r>
              <a:rPr lang="en-US" sz="1050" dirty="0">
                <a:latin typeface="Arial" charset="0"/>
                <a:ea typeface="Arial" charset="0"/>
                <a:cs typeface="Arial" charset="0"/>
              </a:rPr>
              <a:t>China: Staff evaluation</a:t>
            </a:r>
          </a:p>
        </p:txBody>
      </p:sp>
      <p:sp>
        <p:nvSpPr>
          <p:cNvPr id="23" name="Rectangle 70">
            <a:extLst>
              <a:ext uri="{FF2B5EF4-FFF2-40B4-BE49-F238E27FC236}">
                <a16:creationId xmlns:a16="http://schemas.microsoft.com/office/drawing/2014/main" id="{5B5D0253-EE10-0618-C015-7F640CB1374A}"/>
              </a:ext>
            </a:extLst>
          </p:cNvPr>
          <p:cNvSpPr>
            <a:spLocks noChangeArrowheads="1"/>
          </p:cNvSpPr>
          <p:nvPr/>
        </p:nvSpPr>
        <p:spPr bwMode="auto">
          <a:xfrm>
            <a:off x="446762" y="4028580"/>
            <a:ext cx="777240" cy="822960"/>
          </a:xfrm>
          <a:prstGeom prst="rect">
            <a:avLst/>
          </a:prstGeom>
          <a:noFill/>
          <a:ln w="9525">
            <a:noFill/>
            <a:miter lim="800000"/>
            <a:headEnd/>
            <a:tailEnd/>
          </a:ln>
        </p:spPr>
        <p:txBody>
          <a:bodyPr lIns="0" tIns="0" rIns="0" bIns="0"/>
          <a:lstStyle/>
          <a:p>
            <a:pPr>
              <a:lnSpc>
                <a:spcPct val="85000"/>
              </a:lnSpc>
              <a:spcBef>
                <a:spcPts val="0"/>
              </a:spcBef>
            </a:pPr>
            <a:r>
              <a:rPr lang="en-US" sz="1400" b="1" dirty="0">
                <a:latin typeface="Arial" charset="0"/>
                <a:ea typeface="Arial" charset="0"/>
                <a:cs typeface="Arial" charset="0"/>
              </a:rPr>
              <a:t>1115 BCE</a:t>
            </a:r>
          </a:p>
          <a:p>
            <a:pPr>
              <a:lnSpc>
                <a:spcPct val="85000"/>
              </a:lnSpc>
              <a:spcBef>
                <a:spcPts val="0"/>
              </a:spcBef>
            </a:pPr>
            <a:r>
              <a:rPr lang="en-US" sz="1050" dirty="0">
                <a:latin typeface="Arial" charset="0"/>
                <a:ea typeface="Arial" charset="0"/>
                <a:cs typeface="Arial" charset="0"/>
              </a:rPr>
              <a:t>China: Hiring selection tests</a:t>
            </a:r>
          </a:p>
        </p:txBody>
      </p:sp>
      <p:sp>
        <p:nvSpPr>
          <p:cNvPr id="24" name="Rectangle 70">
            <a:extLst>
              <a:ext uri="{FF2B5EF4-FFF2-40B4-BE49-F238E27FC236}">
                <a16:creationId xmlns:a16="http://schemas.microsoft.com/office/drawing/2014/main" id="{48AC58DE-EC42-C0BD-FE5A-C2B80F80AD65}"/>
              </a:ext>
            </a:extLst>
          </p:cNvPr>
          <p:cNvSpPr>
            <a:spLocks noChangeArrowheads="1"/>
          </p:cNvSpPr>
          <p:nvPr/>
        </p:nvSpPr>
        <p:spPr bwMode="auto">
          <a:xfrm>
            <a:off x="1327094" y="3073893"/>
            <a:ext cx="822960" cy="73152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1792</a:t>
            </a:r>
          </a:p>
          <a:p>
            <a:pPr>
              <a:lnSpc>
                <a:spcPct val="85000"/>
              </a:lnSpc>
              <a:spcBef>
                <a:spcPts val="0"/>
              </a:spcBef>
            </a:pPr>
            <a:r>
              <a:rPr lang="en-US" sz="1050" dirty="0">
                <a:latin typeface="Arial" charset="0"/>
                <a:ea typeface="Arial" charset="0"/>
                <a:cs typeface="Arial" charset="0"/>
              </a:rPr>
              <a:t>Britain, France</a:t>
            </a:r>
          </a:p>
          <a:p>
            <a:pPr>
              <a:lnSpc>
                <a:spcPct val="85000"/>
              </a:lnSpc>
              <a:spcBef>
                <a:spcPts val="0"/>
              </a:spcBef>
            </a:pPr>
            <a:r>
              <a:rPr lang="en-US" sz="1050" dirty="0">
                <a:latin typeface="Arial" charset="0"/>
                <a:ea typeface="Arial" charset="0"/>
                <a:cs typeface="Arial" charset="0"/>
              </a:rPr>
              <a:t>First system of grades</a:t>
            </a:r>
            <a:endParaRPr lang="en-US" sz="1400" dirty="0">
              <a:latin typeface="Arial" charset="0"/>
              <a:ea typeface="Arial" charset="0"/>
              <a:cs typeface="Arial" charset="0"/>
            </a:endParaRPr>
          </a:p>
        </p:txBody>
      </p:sp>
      <p:sp>
        <p:nvSpPr>
          <p:cNvPr id="26" name="Rectangle 70">
            <a:extLst>
              <a:ext uri="{FF2B5EF4-FFF2-40B4-BE49-F238E27FC236}">
                <a16:creationId xmlns:a16="http://schemas.microsoft.com/office/drawing/2014/main" id="{52C16ED7-0A19-751D-5554-5CBB19B93716}"/>
              </a:ext>
            </a:extLst>
          </p:cNvPr>
          <p:cNvSpPr>
            <a:spLocks noChangeArrowheads="1"/>
          </p:cNvSpPr>
          <p:nvPr/>
        </p:nvSpPr>
        <p:spPr bwMode="auto">
          <a:xfrm>
            <a:off x="1327094" y="4028580"/>
            <a:ext cx="868680" cy="822960"/>
          </a:xfrm>
          <a:prstGeom prst="rect">
            <a:avLst/>
          </a:prstGeom>
          <a:noFill/>
          <a:ln w="9525">
            <a:noFill/>
            <a:miter lim="800000"/>
            <a:headEnd/>
            <a:tailEnd/>
          </a:ln>
        </p:spPr>
        <p:txBody>
          <a:bodyPr lIns="0" tIns="0" rIns="0" bIns="0"/>
          <a:lstStyle/>
          <a:p>
            <a:pPr>
              <a:lnSpc>
                <a:spcPct val="85000"/>
              </a:lnSpc>
              <a:spcBef>
                <a:spcPts val="0"/>
              </a:spcBef>
            </a:pPr>
            <a:r>
              <a:rPr lang="en-US" sz="1400" b="1" dirty="0">
                <a:latin typeface="Arial" charset="0"/>
                <a:ea typeface="Arial" charset="0"/>
                <a:cs typeface="Arial" charset="0"/>
              </a:rPr>
              <a:t>Early 1800’s</a:t>
            </a:r>
          </a:p>
          <a:p>
            <a:pPr>
              <a:lnSpc>
                <a:spcPct val="85000"/>
              </a:lnSpc>
              <a:spcBef>
                <a:spcPts val="0"/>
              </a:spcBef>
            </a:pPr>
            <a:r>
              <a:rPr lang="en-US" sz="1050" dirty="0">
                <a:latin typeface="Arial" charset="0"/>
                <a:ea typeface="Arial" charset="0"/>
                <a:cs typeface="Arial" charset="0"/>
              </a:rPr>
              <a:t>From people to program evaluation</a:t>
            </a:r>
          </a:p>
          <a:p>
            <a:pPr>
              <a:lnSpc>
                <a:spcPct val="85000"/>
              </a:lnSpc>
              <a:spcBef>
                <a:spcPts val="0"/>
              </a:spcBef>
            </a:pPr>
            <a:endParaRPr lang="en-US" sz="1400" dirty="0">
              <a:latin typeface="Arial" charset="0"/>
              <a:ea typeface="Arial" charset="0"/>
              <a:cs typeface="Arial" charset="0"/>
            </a:endParaRPr>
          </a:p>
        </p:txBody>
      </p:sp>
      <p:sp>
        <p:nvSpPr>
          <p:cNvPr id="69" name="Oval 68">
            <a:extLst>
              <a:ext uri="{FF2B5EF4-FFF2-40B4-BE49-F238E27FC236}">
                <a16:creationId xmlns:a16="http://schemas.microsoft.com/office/drawing/2014/main" id="{B60F49E8-BB8B-4AAD-6021-C602259CA915}"/>
              </a:ext>
            </a:extLst>
          </p:cNvPr>
          <p:cNvSpPr>
            <a:spLocks noChangeAspect="1"/>
          </p:cNvSpPr>
          <p:nvPr/>
        </p:nvSpPr>
        <p:spPr>
          <a:xfrm>
            <a:off x="738071"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0" name="Oval 69">
            <a:extLst>
              <a:ext uri="{FF2B5EF4-FFF2-40B4-BE49-F238E27FC236}">
                <a16:creationId xmlns:a16="http://schemas.microsoft.com/office/drawing/2014/main" id="{38652CBA-E11E-4175-AA3F-57B87B7889D9}"/>
              </a:ext>
            </a:extLst>
          </p:cNvPr>
          <p:cNvSpPr>
            <a:spLocks noChangeAspect="1"/>
          </p:cNvSpPr>
          <p:nvPr/>
        </p:nvSpPr>
        <p:spPr>
          <a:xfrm>
            <a:off x="1237726"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1" name="Oval 70">
            <a:extLst>
              <a:ext uri="{FF2B5EF4-FFF2-40B4-BE49-F238E27FC236}">
                <a16:creationId xmlns:a16="http://schemas.microsoft.com/office/drawing/2014/main" id="{61771991-315B-25CB-4766-D1DEE3B3BD0C}"/>
              </a:ext>
            </a:extLst>
          </p:cNvPr>
          <p:cNvSpPr>
            <a:spLocks noChangeAspect="1"/>
          </p:cNvSpPr>
          <p:nvPr/>
        </p:nvSpPr>
        <p:spPr>
          <a:xfrm>
            <a:off x="1622094"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2" name="Oval 71">
            <a:extLst>
              <a:ext uri="{FF2B5EF4-FFF2-40B4-BE49-F238E27FC236}">
                <a16:creationId xmlns:a16="http://schemas.microsoft.com/office/drawing/2014/main" id="{94C9BBAB-7071-D7D5-7019-69984AEF7651}"/>
              </a:ext>
            </a:extLst>
          </p:cNvPr>
          <p:cNvSpPr>
            <a:spLocks noChangeAspect="1"/>
          </p:cNvSpPr>
          <p:nvPr/>
        </p:nvSpPr>
        <p:spPr>
          <a:xfrm>
            <a:off x="2013637" y="2718812"/>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2" name="TextBox 91">
            <a:extLst>
              <a:ext uri="{FF2B5EF4-FFF2-40B4-BE49-F238E27FC236}">
                <a16:creationId xmlns:a16="http://schemas.microsoft.com/office/drawing/2014/main" id="{372250AF-8367-EAC9-5003-69253BE40582}"/>
              </a:ext>
            </a:extLst>
          </p:cNvPr>
          <p:cNvSpPr txBox="1"/>
          <p:nvPr/>
        </p:nvSpPr>
        <p:spPr>
          <a:xfrm>
            <a:off x="1290947" y="4992679"/>
            <a:ext cx="1645920" cy="732508"/>
          </a:xfrm>
          <a:prstGeom prst="rect">
            <a:avLst/>
          </a:prstGeom>
          <a:noFill/>
        </p:spPr>
        <p:txBody>
          <a:bodyPr wrap="square" lIns="0" tIns="0" rIns="0" bIns="0">
            <a:spAutoFit/>
          </a:bodyPr>
          <a:lstStyle/>
          <a:p>
            <a:pPr>
              <a:lnSpc>
                <a:spcPct val="85000"/>
              </a:lnSpc>
              <a:spcBef>
                <a:spcPts val="0"/>
              </a:spcBef>
            </a:pPr>
            <a:r>
              <a:rPr lang="en-US" sz="1400" b="1" dirty="0">
                <a:latin typeface="Arial" charset="0"/>
                <a:ea typeface="Arial" charset="0"/>
                <a:cs typeface="Arial" charset="0"/>
              </a:rPr>
              <a:t>1830-1840</a:t>
            </a:r>
            <a:r>
              <a:rPr lang="en-US" sz="1400" dirty="0">
                <a:latin typeface="Arial" charset="0"/>
                <a:ea typeface="Arial" charset="0"/>
                <a:cs typeface="Arial" charset="0"/>
              </a:rPr>
              <a:t> </a:t>
            </a:r>
            <a:r>
              <a:rPr lang="en-US" sz="1050" dirty="0">
                <a:latin typeface="Arial" charset="0"/>
                <a:ea typeface="Arial" charset="0"/>
                <a:cs typeface="Arial" charset="0"/>
              </a:rPr>
              <a:t>Shift from  assessing student learning to assess school effectiveness (Horace Mann)</a:t>
            </a:r>
          </a:p>
        </p:txBody>
      </p:sp>
      <p:sp>
        <p:nvSpPr>
          <p:cNvPr id="34" name="TextBox 33">
            <a:extLst>
              <a:ext uri="{FF2B5EF4-FFF2-40B4-BE49-F238E27FC236}">
                <a16:creationId xmlns:a16="http://schemas.microsoft.com/office/drawing/2014/main" id="{AE4EFD05-1E0D-AD06-4BD7-57F011632238}"/>
              </a:ext>
            </a:extLst>
          </p:cNvPr>
          <p:cNvSpPr txBox="1"/>
          <p:nvPr/>
        </p:nvSpPr>
        <p:spPr>
          <a:xfrm>
            <a:off x="4622498" y="6405480"/>
            <a:ext cx="4208203" cy="246221"/>
          </a:xfrm>
          <a:prstGeom prst="rect">
            <a:avLst/>
          </a:prstGeom>
          <a:noFill/>
        </p:spPr>
        <p:txBody>
          <a:bodyPr wrap="none" rtlCol="0">
            <a:spAutoFit/>
          </a:bodyPr>
          <a:lstStyle/>
          <a:p>
            <a:r>
              <a:rPr lang="en-US" sz="1000" i="1" dirty="0"/>
              <a:t>Source: </a:t>
            </a:r>
            <a:r>
              <a:rPr lang="en-US" sz="1000" i="1" dirty="0">
                <a:hlinkClick r:id="rId3"/>
              </a:rPr>
              <a:t>Sage Publications, 2021, Book Chapter, “History of Evaluation”</a:t>
            </a:r>
            <a:endParaRPr lang="en-US" sz="1000" i="1" dirty="0"/>
          </a:p>
        </p:txBody>
      </p:sp>
      <p:sp>
        <p:nvSpPr>
          <p:cNvPr id="22" name="TextBox 21">
            <a:extLst>
              <a:ext uri="{FF2B5EF4-FFF2-40B4-BE49-F238E27FC236}">
                <a16:creationId xmlns:a16="http://schemas.microsoft.com/office/drawing/2014/main" id="{DBDFE9F5-B5C1-0988-440B-8D2BAA65736F}"/>
              </a:ext>
            </a:extLst>
          </p:cNvPr>
          <p:cNvSpPr txBox="1"/>
          <p:nvPr/>
        </p:nvSpPr>
        <p:spPr>
          <a:xfrm>
            <a:off x="569928" y="6405480"/>
            <a:ext cx="3933374" cy="246221"/>
          </a:xfrm>
          <a:prstGeom prst="rect">
            <a:avLst/>
          </a:prstGeom>
          <a:noFill/>
        </p:spPr>
        <p:txBody>
          <a:bodyPr wrap="square">
            <a:spAutoFit/>
          </a:bodyPr>
          <a:lstStyle/>
          <a:p>
            <a:r>
              <a:rPr lang="en-US" sz="1000" i="1" dirty="0">
                <a:effectLst/>
                <a:ea typeface="Arial" panose="020B0604020202020204" pitchFamily="34" charset="0"/>
              </a:rPr>
              <a:t>Program Evaluation, </a:t>
            </a:r>
            <a:r>
              <a:rPr lang="en-US" sz="1000" b="0" i="1" dirty="0">
                <a:solidFill>
                  <a:srgbClr val="0F1111"/>
                </a:solidFill>
                <a:effectLst/>
              </a:rPr>
              <a:t> </a:t>
            </a:r>
            <a:r>
              <a:rPr lang="en-US" sz="1000" b="0" i="1" dirty="0">
                <a:effectLst/>
              </a:rPr>
              <a:t>Susan P. Giancola</a:t>
            </a:r>
            <a:r>
              <a:rPr lang="en-US" sz="1000" i="1" dirty="0"/>
              <a:t>, Sage Publications, 2021</a:t>
            </a:r>
          </a:p>
        </p:txBody>
      </p:sp>
      <p:sp>
        <p:nvSpPr>
          <p:cNvPr id="25" name="TextBox 24">
            <a:extLst>
              <a:ext uri="{FF2B5EF4-FFF2-40B4-BE49-F238E27FC236}">
                <a16:creationId xmlns:a16="http://schemas.microsoft.com/office/drawing/2014/main" id="{FA43808F-484F-D457-0A7D-F144FC269A32}"/>
              </a:ext>
            </a:extLst>
          </p:cNvPr>
          <p:cNvSpPr txBox="1"/>
          <p:nvPr/>
        </p:nvSpPr>
        <p:spPr>
          <a:xfrm>
            <a:off x="7054972" y="4227826"/>
            <a:ext cx="1280160" cy="595163"/>
          </a:xfrm>
          <a:prstGeom prst="rect">
            <a:avLst/>
          </a:prstGeom>
          <a:noFill/>
        </p:spPr>
        <p:txBody>
          <a:bodyPr wrap="square" lIns="0" tIns="0" rIns="0" bIns="0">
            <a:spAutoFit/>
          </a:bodyPr>
          <a:lstStyle/>
          <a:p>
            <a:pPr>
              <a:lnSpc>
                <a:spcPct val="85000"/>
              </a:lnSpc>
              <a:spcBef>
                <a:spcPts val="0"/>
              </a:spcBef>
            </a:pPr>
            <a:r>
              <a:rPr lang="en-US" sz="1400" b="1" dirty="0">
                <a:latin typeface="Arial" charset="0"/>
                <a:ea typeface="Arial" charset="0"/>
                <a:cs typeface="Arial" charset="0"/>
              </a:rPr>
              <a:t>1964</a:t>
            </a:r>
            <a:r>
              <a:rPr lang="en-US" sz="1050" dirty="0">
                <a:latin typeface="Arial" charset="0"/>
                <a:ea typeface="Arial" charset="0"/>
                <a:cs typeface="Arial" charset="0"/>
              </a:rPr>
              <a:t>: National Assessment of Education Progress (NAEP) formed</a:t>
            </a:r>
          </a:p>
        </p:txBody>
      </p:sp>
    </p:spTree>
    <p:extLst>
      <p:ext uri="{BB962C8B-B14F-4D97-AF65-F5344CB8AC3E}">
        <p14:creationId xmlns:p14="http://schemas.microsoft.com/office/powerpoint/2010/main" val="24940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randombar(horizontal)">
                                      <p:cBhvr>
                                        <p:cTn id="25" dur="500"/>
                                        <p:tgtEl>
                                          <p:spTgt spid="6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randombar(horizontal)">
                                      <p:cBhvr>
                                        <p:cTn id="28" dur="500"/>
                                        <p:tgtEl>
                                          <p:spTgt spid="7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randombar(horizontal)">
                                      <p:cBhvr>
                                        <p:cTn id="31" dur="500"/>
                                        <p:tgtEl>
                                          <p:spTgt spid="7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randombar(horizontal)">
                                      <p:cBhvr>
                                        <p:cTn id="34" dur="500"/>
                                        <p:tgtEl>
                                          <p:spTgt spid="7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randombar(horizontal)">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randombar(horizontal)">
                                      <p:cBhvr>
                                        <p:cTn id="54" dur="500"/>
                                        <p:tgtEl>
                                          <p:spTgt spid="73"/>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randombar(horizontal)">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randombar(horizontal)">
                                      <p:cBhvr>
                                        <p:cTn id="62" dur="500"/>
                                        <p:tgtEl>
                                          <p:spTgt spid="8"/>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randombar(horizontal)">
                                      <p:cBhvr>
                                        <p:cTn id="71" dur="500"/>
                                        <p:tgtEl>
                                          <p:spTgt spid="78"/>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randombar(horizontal)">
                                      <p:cBhvr>
                                        <p:cTn id="76" dur="500"/>
                                        <p:tgtEl>
                                          <p:spTgt spid="46"/>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randombar(horizontal)">
                                      <p:cBhvr>
                                        <p:cTn id="79" dur="500"/>
                                        <p:tgtEl>
                                          <p:spTgt spid="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randombar(horizontal)">
                                      <p:cBhvr>
                                        <p:cTn id="82" dur="500"/>
                                        <p:tgtEl>
                                          <p:spTgt spid="76"/>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randombar(horizontal)">
                                      <p:cBhvr>
                                        <p:cTn id="85" dur="500"/>
                                        <p:tgtEl>
                                          <p:spTgt spid="57"/>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randombar(horizontal)">
                                      <p:cBhvr>
                                        <p:cTn id="88" dur="500"/>
                                        <p:tgtEl>
                                          <p:spTgt spid="10"/>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randombar(horizontal)">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randombar(horizontal)">
                                      <p:cBhvr>
                                        <p:cTn id="96" dur="500"/>
                                        <p:tgtEl>
                                          <p:spTgt spid="15"/>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randombar(horizontal)">
                                      <p:cBhvr>
                                        <p:cTn id="99" dur="500"/>
                                        <p:tgtEl>
                                          <p:spTgt spid="9"/>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randombar(horizontal)">
                                      <p:cBhvr>
                                        <p:cTn id="102" dur="500"/>
                                        <p:tgtEl>
                                          <p:spTgt spid="79"/>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randombar(horizontal)">
                                      <p:cBhvr>
                                        <p:cTn id="105" dur="500"/>
                                        <p:tgtEl>
                                          <p:spTgt spid="80"/>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randombar(horizontal)">
                                      <p:cBhvr>
                                        <p:cTn id="108" dur="500"/>
                                        <p:tgtEl>
                                          <p:spTgt spid="56"/>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randombar(horizontal)">
                                      <p:cBhvr>
                                        <p:cTn id="111" dur="500"/>
                                        <p:tgtEl>
                                          <p:spTgt spid="60"/>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randombar(horizontal)">
                                      <p:cBhvr>
                                        <p:cTn id="114" dur="500"/>
                                        <p:tgtEl>
                                          <p:spTgt spid="25"/>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randombar(horizontal)">
                                      <p:cBhvr>
                                        <p:cTn id="119" dur="500"/>
                                        <p:tgtEl>
                                          <p:spTgt spid="1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randombar(horizontal)">
                                      <p:cBhvr>
                                        <p:cTn id="122" dur="500"/>
                                        <p:tgtEl>
                                          <p:spTgt spid="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randombar(horizontal)">
                                      <p:cBhvr>
                                        <p:cTn id="125" dur="500"/>
                                        <p:tgtEl>
                                          <p:spTgt spid="77"/>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randombar(horizontal)">
                                      <p:cBhvr>
                                        <p:cTn id="128" dur="500"/>
                                        <p:tgtEl>
                                          <p:spTgt spid="65"/>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randombar(horizontal)">
                                      <p:cBhvr>
                                        <p:cTn id="133" dur="500"/>
                                        <p:tgtEl>
                                          <p:spTgt spid="16"/>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83"/>
                                        </p:tgtEl>
                                        <p:attrNameLst>
                                          <p:attrName>style.visibility</p:attrName>
                                        </p:attrNameLst>
                                      </p:cBhvr>
                                      <p:to>
                                        <p:strVal val="visible"/>
                                      </p:to>
                                    </p:set>
                                    <p:animEffect transition="in" filter="randombar(horizontal)">
                                      <p:cBhvr>
                                        <p:cTn id="136" dur="500"/>
                                        <p:tgtEl>
                                          <p:spTgt spid="83"/>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82"/>
                                        </p:tgtEl>
                                        <p:attrNameLst>
                                          <p:attrName>style.visibility</p:attrName>
                                        </p:attrNameLst>
                                      </p:cBhvr>
                                      <p:to>
                                        <p:strVal val="visible"/>
                                      </p:to>
                                    </p:set>
                                    <p:animEffect transition="in" filter="randombar(horizontal)">
                                      <p:cBhvr>
                                        <p:cTn id="139" dur="500"/>
                                        <p:tgtEl>
                                          <p:spTgt spid="82"/>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randombar(horizontal)">
                                      <p:cBhvr>
                                        <p:cTn id="142" dur="500"/>
                                        <p:tgtEl>
                                          <p:spTgt spid="12"/>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randombar(horizontal)">
                                      <p:cBhvr>
                                        <p:cTn id="145" dur="500"/>
                                        <p:tgtEl>
                                          <p:spTgt spid="81"/>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randombar(horizontal)">
                                      <p:cBhvr>
                                        <p:cTn id="148" dur="500"/>
                                        <p:tgtEl>
                                          <p:spTgt spid="63"/>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randombar(horizontal)">
                                      <p:cBhvr>
                                        <p:cTn id="151" dur="500"/>
                                        <p:tgtEl>
                                          <p:spTgt spid="64"/>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randombar(horizontal)">
                                      <p:cBhvr>
                                        <p:cTn id="15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animBg="1"/>
      <p:bldP spid="10" grpId="0" animBg="1"/>
      <p:bldP spid="8" grpId="0" animBg="1"/>
      <p:bldP spid="7" grpId="0" animBg="1"/>
      <p:bldP spid="17" grpId="0" animBg="1"/>
      <p:bldP spid="32" grpId="0"/>
      <p:bldP spid="33" grpId="0"/>
      <p:bldP spid="73" grpId="0" animBg="1"/>
      <p:bldP spid="74" grpId="0" animBg="1"/>
      <p:bldP spid="18" grpId="0" animBg="1"/>
      <p:bldP spid="46" grpId="0"/>
      <p:bldP spid="57" grpId="0"/>
      <p:bldP spid="75" grpId="0" animBg="1"/>
      <p:bldP spid="76" grpId="0" animBg="1"/>
      <p:bldP spid="19" grpId="0" animBg="1"/>
      <p:bldP spid="65" grpId="0"/>
      <p:bldP spid="77" grpId="0" animBg="1"/>
      <p:bldP spid="14" grpId="0" animBg="1"/>
      <p:bldP spid="39" grpId="0"/>
      <p:bldP spid="78" grpId="0" animBg="1"/>
      <p:bldP spid="15" grpId="0" animBg="1"/>
      <p:bldP spid="56" grpId="0"/>
      <p:bldP spid="60" grpId="0"/>
      <p:bldP spid="79" grpId="0" animBg="1"/>
      <p:bldP spid="80" grpId="0" animBg="1"/>
      <p:bldP spid="16" grpId="0" animBg="1"/>
      <p:bldP spid="63" grpId="0"/>
      <p:bldP spid="64" grpId="0"/>
      <p:bldP spid="67" grpId="0"/>
      <p:bldP spid="81" grpId="0" animBg="1"/>
      <p:bldP spid="82" grpId="0" animBg="1"/>
      <p:bldP spid="83" grpId="0" animBg="1"/>
      <p:bldP spid="6" grpId="0" animBg="1"/>
      <p:bldP spid="13" grpId="0" animBg="1"/>
      <p:bldP spid="20" grpId="0"/>
      <p:bldP spid="23" grpId="0"/>
      <p:bldP spid="24" grpId="0"/>
      <p:bldP spid="26" grpId="0"/>
      <p:bldP spid="69" grpId="0" animBg="1"/>
      <p:bldP spid="70" grpId="0" animBg="1"/>
      <p:bldP spid="71" grpId="0" animBg="1"/>
      <p:bldP spid="72" grpId="0" animBg="1"/>
      <p:bldP spid="92"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366E-81A1-2B64-84F1-9AE4B9C03D58}"/>
              </a:ext>
            </a:extLst>
          </p:cNvPr>
          <p:cNvSpPr>
            <a:spLocks noGrp="1"/>
          </p:cNvSpPr>
          <p:nvPr>
            <p:ph type="title"/>
          </p:nvPr>
        </p:nvSpPr>
        <p:spPr/>
        <p:txBody>
          <a:bodyPr/>
          <a:lstStyle/>
          <a:p>
            <a:r>
              <a:rPr lang="en-US" dirty="0"/>
              <a:t>But Was it Used?*</a:t>
            </a:r>
          </a:p>
        </p:txBody>
      </p:sp>
      <p:sp>
        <p:nvSpPr>
          <p:cNvPr id="3" name="Date Placeholder 2">
            <a:extLst>
              <a:ext uri="{FF2B5EF4-FFF2-40B4-BE49-F238E27FC236}">
                <a16:creationId xmlns:a16="http://schemas.microsoft.com/office/drawing/2014/main" id="{397D1593-7404-116E-DD4B-6E9DA54BEB6F}"/>
              </a:ext>
            </a:extLst>
          </p:cNvPr>
          <p:cNvSpPr>
            <a:spLocks noGrp="1"/>
          </p:cNvSpPr>
          <p:nvPr>
            <p:ph type="dt" sz="half" idx="10"/>
          </p:nvPr>
        </p:nvSpPr>
        <p:spPr/>
        <p:txBody>
          <a:body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4" name="Footer Placeholder 3">
            <a:extLst>
              <a:ext uri="{FF2B5EF4-FFF2-40B4-BE49-F238E27FC236}">
                <a16:creationId xmlns:a16="http://schemas.microsoft.com/office/drawing/2014/main" id="{D432023D-7D24-A46D-CA5B-FC0258F0FA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lumMod val="75000"/>
                    <a:lumOff val="25000"/>
                  </a:srgbClr>
                </a:solidFill>
                <a:effectLst/>
                <a:uLnTx/>
                <a:uFillTx/>
                <a:latin typeface="Times New Roman" pitchFamily="18" charset="0"/>
                <a:ea typeface="+mn-ea"/>
                <a:cs typeface="Times New Roman" pitchFamily="18" charset="0"/>
              </a:rPr>
              <a:t>Center for Talent Reporting</a:t>
            </a:r>
          </a:p>
        </p:txBody>
      </p:sp>
      <p:sp>
        <p:nvSpPr>
          <p:cNvPr id="5" name="Slide Number Placeholder 4">
            <a:extLst>
              <a:ext uri="{FF2B5EF4-FFF2-40B4-BE49-F238E27FC236}">
                <a16:creationId xmlns:a16="http://schemas.microsoft.com/office/drawing/2014/main" id="{42EF5DFC-3731-8329-BFEA-1E141DA29D9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TextBox 16">
            <a:extLst>
              <a:ext uri="{FF2B5EF4-FFF2-40B4-BE49-F238E27FC236}">
                <a16:creationId xmlns:a16="http://schemas.microsoft.com/office/drawing/2014/main" id="{7660E4DB-BDEC-F6E9-C01B-2EAF11E918DA}"/>
              </a:ext>
            </a:extLst>
          </p:cNvPr>
          <p:cNvSpPr txBox="1"/>
          <p:nvPr/>
        </p:nvSpPr>
        <p:spPr>
          <a:xfrm>
            <a:off x="2176127" y="2057714"/>
            <a:ext cx="3474720" cy="954107"/>
          </a:xfrm>
          <a:prstGeom prst="rect">
            <a:avLst/>
          </a:prstGeom>
          <a:noFill/>
          <a:ln>
            <a:noFill/>
          </a:ln>
        </p:spPr>
        <p:txBody>
          <a:bodyPr wrap="square" rtlCol="0">
            <a:spAutoFit/>
          </a:bodyPr>
          <a:lstStyle/>
          <a:p>
            <a:pPr marL="171450" indent="-171450">
              <a:buFont typeface="Arial" panose="020B0604020202020204" pitchFamily="34" charset="0"/>
              <a:buChar char="•"/>
            </a:pPr>
            <a:r>
              <a:rPr lang="en-US" sz="1400" dirty="0"/>
              <a:t>Boston survey focused on testing students in public schools</a:t>
            </a:r>
          </a:p>
          <a:p>
            <a:pPr marL="171450" indent="-171450">
              <a:buFont typeface="Arial" panose="020B0604020202020204" pitchFamily="34" charset="0"/>
              <a:buChar char="•"/>
            </a:pPr>
            <a:r>
              <a:rPr lang="en-US" sz="1400" dirty="0"/>
              <a:t>After two years, testing discontinued due to lack of use</a:t>
            </a:r>
          </a:p>
        </p:txBody>
      </p:sp>
      <p:sp>
        <p:nvSpPr>
          <p:cNvPr id="18" name="TextBox 17">
            <a:extLst>
              <a:ext uri="{FF2B5EF4-FFF2-40B4-BE49-F238E27FC236}">
                <a16:creationId xmlns:a16="http://schemas.microsoft.com/office/drawing/2014/main" id="{4A61DD9F-6F9E-D6C0-FA4D-6A1698B4FFC9}"/>
              </a:ext>
            </a:extLst>
          </p:cNvPr>
          <p:cNvSpPr txBox="1"/>
          <p:nvPr/>
        </p:nvSpPr>
        <p:spPr>
          <a:xfrm>
            <a:off x="2176127" y="1774357"/>
            <a:ext cx="3474720" cy="366126"/>
          </a:xfrm>
          <a:prstGeom prst="rect">
            <a:avLst/>
          </a:prstGeom>
          <a:noFill/>
          <a:ln>
            <a:noFill/>
          </a:ln>
        </p:spPr>
        <p:txBody>
          <a:bodyPr wrap="square" rtlCol="0">
            <a:spAutoFit/>
          </a:bodyPr>
          <a:lstStyle/>
          <a:p>
            <a:pPr>
              <a:lnSpc>
                <a:spcPts val="2300"/>
              </a:lnSpc>
            </a:pPr>
            <a:r>
              <a:rPr lang="en-US" sz="1600" b="1" dirty="0"/>
              <a:t>Horace Mann</a:t>
            </a:r>
            <a:endParaRPr lang="en-GB" sz="1600" b="1" dirty="0"/>
          </a:p>
        </p:txBody>
      </p:sp>
      <p:sp>
        <p:nvSpPr>
          <p:cNvPr id="20" name="Oval 19">
            <a:extLst>
              <a:ext uri="{FF2B5EF4-FFF2-40B4-BE49-F238E27FC236}">
                <a16:creationId xmlns:a16="http://schemas.microsoft.com/office/drawing/2014/main" id="{DB09462C-A3A0-4264-7A30-8EA18A82E3BC}"/>
              </a:ext>
            </a:extLst>
          </p:cNvPr>
          <p:cNvSpPr/>
          <p:nvPr/>
        </p:nvSpPr>
        <p:spPr>
          <a:xfrm>
            <a:off x="1120337" y="1831659"/>
            <a:ext cx="914400" cy="91440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bg1"/>
                </a:solidFill>
              </a:rPr>
              <a:t>1830s -1840s</a:t>
            </a:r>
          </a:p>
        </p:txBody>
      </p:sp>
      <p:sp>
        <p:nvSpPr>
          <p:cNvPr id="24" name="TextBox 23">
            <a:extLst>
              <a:ext uri="{FF2B5EF4-FFF2-40B4-BE49-F238E27FC236}">
                <a16:creationId xmlns:a16="http://schemas.microsoft.com/office/drawing/2014/main" id="{F4EF35C2-2176-59F0-FD59-E5F102182DCF}"/>
              </a:ext>
            </a:extLst>
          </p:cNvPr>
          <p:cNvSpPr txBox="1"/>
          <p:nvPr/>
        </p:nvSpPr>
        <p:spPr>
          <a:xfrm>
            <a:off x="2176127" y="5019541"/>
            <a:ext cx="3545433" cy="366126"/>
          </a:xfrm>
          <a:prstGeom prst="rect">
            <a:avLst/>
          </a:prstGeom>
          <a:noFill/>
          <a:ln>
            <a:noFill/>
          </a:ln>
        </p:spPr>
        <p:txBody>
          <a:bodyPr wrap="square" rtlCol="0">
            <a:spAutoFit/>
          </a:bodyPr>
          <a:lstStyle/>
          <a:p>
            <a:pPr>
              <a:lnSpc>
                <a:spcPts val="2300"/>
              </a:lnSpc>
            </a:pPr>
            <a:r>
              <a:rPr lang="en-US" sz="1600" b="1" dirty="0"/>
              <a:t>Great Society Programs</a:t>
            </a:r>
            <a:endParaRPr lang="en-GB" sz="1600" b="1" dirty="0"/>
          </a:p>
        </p:txBody>
      </p:sp>
      <p:sp>
        <p:nvSpPr>
          <p:cNvPr id="26" name="Oval 25">
            <a:extLst>
              <a:ext uri="{FF2B5EF4-FFF2-40B4-BE49-F238E27FC236}">
                <a16:creationId xmlns:a16="http://schemas.microsoft.com/office/drawing/2014/main" id="{1E2AE6F2-1DD0-27F0-80D5-2CC295FD0440}"/>
              </a:ext>
            </a:extLst>
          </p:cNvPr>
          <p:cNvSpPr/>
          <p:nvPr/>
        </p:nvSpPr>
        <p:spPr>
          <a:xfrm>
            <a:off x="1120337" y="3289372"/>
            <a:ext cx="914400" cy="91440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1932-1940</a:t>
            </a:r>
            <a:endParaRPr lang="en-GB" dirty="0">
              <a:solidFill>
                <a:schemeClr val="bg1"/>
              </a:solidFill>
            </a:endParaRPr>
          </a:p>
        </p:txBody>
      </p:sp>
      <p:sp>
        <p:nvSpPr>
          <p:cNvPr id="29" name="TextBox 28">
            <a:extLst>
              <a:ext uri="{FF2B5EF4-FFF2-40B4-BE49-F238E27FC236}">
                <a16:creationId xmlns:a16="http://schemas.microsoft.com/office/drawing/2014/main" id="{61FF9951-3BE9-2D1C-376C-C3EE0E08CA7C}"/>
              </a:ext>
            </a:extLst>
          </p:cNvPr>
          <p:cNvSpPr txBox="1"/>
          <p:nvPr/>
        </p:nvSpPr>
        <p:spPr>
          <a:xfrm>
            <a:off x="2176127" y="3587581"/>
            <a:ext cx="3474720" cy="1169551"/>
          </a:xfrm>
          <a:prstGeom prst="rect">
            <a:avLst/>
          </a:prstGeom>
          <a:noFill/>
          <a:ln>
            <a:noFill/>
          </a:ln>
        </p:spPr>
        <p:txBody>
          <a:bodyPr wrap="square" rtlCol="0">
            <a:spAutoFit/>
          </a:bodyPr>
          <a:lstStyle/>
          <a:p>
            <a:pPr marL="171450" indent="-171450">
              <a:buFont typeface="Arial" panose="020B0604020202020204" pitchFamily="34" charset="0"/>
              <a:buChar char="•"/>
            </a:pPr>
            <a:r>
              <a:rPr lang="en-US" sz="1400" dirty="0"/>
              <a:t>Systematic objectives-based testing procedures developed to evaluate curricula</a:t>
            </a:r>
          </a:p>
          <a:p>
            <a:pPr marL="171450" indent="-171450">
              <a:buFont typeface="Arial" panose="020B0604020202020204" pitchFamily="34" charset="0"/>
              <a:buChar char="•"/>
            </a:pPr>
            <a:r>
              <a:rPr lang="en-US" sz="1400" dirty="0"/>
              <a:t>Influenced the creation of the National Assessment of Educational Progress</a:t>
            </a:r>
            <a:endParaRPr lang="en-US" sz="1100" dirty="0"/>
          </a:p>
        </p:txBody>
      </p:sp>
      <p:sp>
        <p:nvSpPr>
          <p:cNvPr id="30" name="TextBox 29">
            <a:extLst>
              <a:ext uri="{FF2B5EF4-FFF2-40B4-BE49-F238E27FC236}">
                <a16:creationId xmlns:a16="http://schemas.microsoft.com/office/drawing/2014/main" id="{D3FC778B-6DBD-4553-11A6-6B4A57F1B830}"/>
              </a:ext>
            </a:extLst>
          </p:cNvPr>
          <p:cNvSpPr txBox="1"/>
          <p:nvPr/>
        </p:nvSpPr>
        <p:spPr>
          <a:xfrm>
            <a:off x="2176127" y="3289372"/>
            <a:ext cx="3474720" cy="366126"/>
          </a:xfrm>
          <a:prstGeom prst="rect">
            <a:avLst/>
          </a:prstGeom>
          <a:noFill/>
          <a:ln>
            <a:noFill/>
          </a:ln>
        </p:spPr>
        <p:txBody>
          <a:bodyPr wrap="square" rtlCol="0">
            <a:spAutoFit/>
          </a:bodyPr>
          <a:lstStyle/>
          <a:p>
            <a:pPr>
              <a:lnSpc>
                <a:spcPts val="2300"/>
              </a:lnSpc>
            </a:pPr>
            <a:r>
              <a:rPr lang="en-US" sz="1600" b="1" dirty="0"/>
              <a:t>University of Chicago Study</a:t>
            </a:r>
            <a:endParaRPr lang="en-GB" sz="1600" b="1" dirty="0"/>
          </a:p>
        </p:txBody>
      </p:sp>
      <p:sp>
        <p:nvSpPr>
          <p:cNvPr id="32" name="Oval 31">
            <a:extLst>
              <a:ext uri="{FF2B5EF4-FFF2-40B4-BE49-F238E27FC236}">
                <a16:creationId xmlns:a16="http://schemas.microsoft.com/office/drawing/2014/main" id="{5CEBC320-F12B-A2CD-8B05-83C4FA846BE1}"/>
              </a:ext>
            </a:extLst>
          </p:cNvPr>
          <p:cNvSpPr/>
          <p:nvPr/>
        </p:nvSpPr>
        <p:spPr>
          <a:xfrm>
            <a:off x="6771130" y="2616448"/>
            <a:ext cx="914400" cy="91440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t>1963</a:t>
            </a:r>
          </a:p>
        </p:txBody>
      </p:sp>
      <p:sp>
        <p:nvSpPr>
          <p:cNvPr id="34" name="Oval 33">
            <a:extLst>
              <a:ext uri="{FF2B5EF4-FFF2-40B4-BE49-F238E27FC236}">
                <a16:creationId xmlns:a16="http://schemas.microsoft.com/office/drawing/2014/main" id="{9A43540E-B94A-0619-134D-817C67E4BF75}"/>
              </a:ext>
            </a:extLst>
          </p:cNvPr>
          <p:cNvSpPr/>
          <p:nvPr/>
        </p:nvSpPr>
        <p:spPr>
          <a:xfrm>
            <a:off x="1120337" y="5048575"/>
            <a:ext cx="914400" cy="91440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bg1"/>
                </a:solidFill>
              </a:rPr>
              <a:t>1960s -1970s</a:t>
            </a:r>
          </a:p>
        </p:txBody>
      </p:sp>
      <p:sp>
        <p:nvSpPr>
          <p:cNvPr id="35" name="Oval 34">
            <a:extLst>
              <a:ext uri="{FF2B5EF4-FFF2-40B4-BE49-F238E27FC236}">
                <a16:creationId xmlns:a16="http://schemas.microsoft.com/office/drawing/2014/main" id="{4481D701-7944-EFBE-E79F-0996013454EE}"/>
              </a:ext>
            </a:extLst>
          </p:cNvPr>
          <p:cNvSpPr/>
          <p:nvPr/>
        </p:nvSpPr>
        <p:spPr>
          <a:xfrm>
            <a:off x="6771130" y="4510146"/>
            <a:ext cx="914400" cy="91440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1965</a:t>
            </a:r>
            <a:endParaRPr lang="en-GB" dirty="0">
              <a:solidFill>
                <a:schemeClr val="bg1"/>
              </a:solidFill>
            </a:endParaRPr>
          </a:p>
        </p:txBody>
      </p:sp>
      <p:sp>
        <p:nvSpPr>
          <p:cNvPr id="36" name="TextBox 35">
            <a:extLst>
              <a:ext uri="{FF2B5EF4-FFF2-40B4-BE49-F238E27FC236}">
                <a16:creationId xmlns:a16="http://schemas.microsoft.com/office/drawing/2014/main" id="{155687CF-F38C-8086-222E-A616ABF53DEF}"/>
              </a:ext>
            </a:extLst>
          </p:cNvPr>
          <p:cNvSpPr txBox="1"/>
          <p:nvPr/>
        </p:nvSpPr>
        <p:spPr>
          <a:xfrm>
            <a:off x="2176127" y="5315855"/>
            <a:ext cx="3566160" cy="954107"/>
          </a:xfrm>
          <a:prstGeom prst="rect">
            <a:avLst/>
          </a:prstGeom>
          <a:noFill/>
          <a:ln>
            <a:noFill/>
          </a:ln>
        </p:spPr>
        <p:txBody>
          <a:bodyPr wrap="square" rtlCol="0">
            <a:spAutoFit/>
          </a:bodyPr>
          <a:lstStyle/>
          <a:p>
            <a:pPr marL="171450" indent="-171450">
              <a:buFont typeface="Arial" panose="020B0604020202020204" pitchFamily="34" charset="0"/>
              <a:buChar char="•"/>
            </a:pPr>
            <a:r>
              <a:rPr lang="en-US" sz="1400" dirty="0"/>
              <a:t>Major social programs initiated; mandated end-of-year evaluation reports</a:t>
            </a:r>
          </a:p>
          <a:p>
            <a:pPr marL="171450" indent="-171450">
              <a:buFont typeface="Arial" panose="020B0604020202020204" pitchFamily="34" charset="0"/>
              <a:buChar char="•"/>
            </a:pPr>
            <a:r>
              <a:rPr lang="en-US" sz="1400" dirty="0"/>
              <a:t>Result: increase in the number of evaluations and need for evaluators</a:t>
            </a:r>
          </a:p>
        </p:txBody>
      </p:sp>
      <p:sp>
        <p:nvSpPr>
          <p:cNvPr id="37" name="TextBox 36">
            <a:extLst>
              <a:ext uri="{FF2B5EF4-FFF2-40B4-BE49-F238E27FC236}">
                <a16:creationId xmlns:a16="http://schemas.microsoft.com/office/drawing/2014/main" id="{14F69DF3-4E2C-357D-072D-968CD5B3A6E8}"/>
              </a:ext>
            </a:extLst>
          </p:cNvPr>
          <p:cNvSpPr txBox="1"/>
          <p:nvPr/>
        </p:nvSpPr>
        <p:spPr>
          <a:xfrm>
            <a:off x="7835258" y="2419663"/>
            <a:ext cx="3545433" cy="366126"/>
          </a:xfrm>
          <a:prstGeom prst="rect">
            <a:avLst/>
          </a:prstGeom>
          <a:noFill/>
          <a:ln>
            <a:noFill/>
          </a:ln>
        </p:spPr>
        <p:txBody>
          <a:bodyPr wrap="square" rtlCol="0">
            <a:spAutoFit/>
          </a:bodyPr>
          <a:lstStyle/>
          <a:p>
            <a:pPr>
              <a:lnSpc>
                <a:spcPts val="2300"/>
              </a:lnSpc>
            </a:pPr>
            <a:r>
              <a:rPr lang="en-US" sz="1600" b="1" dirty="0"/>
              <a:t>Lee Cronbach</a:t>
            </a:r>
            <a:endParaRPr lang="en-GB" sz="1600" b="1" dirty="0"/>
          </a:p>
        </p:txBody>
      </p:sp>
      <p:sp>
        <p:nvSpPr>
          <p:cNvPr id="38" name="TextBox 37">
            <a:extLst>
              <a:ext uri="{FF2B5EF4-FFF2-40B4-BE49-F238E27FC236}">
                <a16:creationId xmlns:a16="http://schemas.microsoft.com/office/drawing/2014/main" id="{586E008B-3E57-B1E6-2A69-CBECBBB0AE32}"/>
              </a:ext>
            </a:extLst>
          </p:cNvPr>
          <p:cNvSpPr txBox="1"/>
          <p:nvPr/>
        </p:nvSpPr>
        <p:spPr>
          <a:xfrm>
            <a:off x="7835258" y="4877345"/>
            <a:ext cx="3956804" cy="1169551"/>
          </a:xfrm>
          <a:prstGeom prst="rect">
            <a:avLst/>
          </a:prstGeom>
          <a:noFill/>
          <a:ln>
            <a:noFill/>
          </a:ln>
        </p:spPr>
        <p:txBody>
          <a:bodyPr wrap="square" rtlCol="0">
            <a:spAutoFit/>
          </a:bodyPr>
          <a:lstStyle/>
          <a:p>
            <a:pPr marL="171450" indent="-171450">
              <a:buFont typeface="Arial" panose="020B0604020202020204" pitchFamily="34" charset="0"/>
              <a:buChar char="•"/>
            </a:pPr>
            <a:r>
              <a:rPr lang="en-US" sz="1400" dirty="0"/>
              <a:t>Required school district getting funding to conduct evaluations of programs to demonstrate the impact of the federal funds</a:t>
            </a:r>
          </a:p>
          <a:p>
            <a:pPr marL="171450" indent="-171450">
              <a:buFont typeface="Arial" panose="020B0604020202020204" pitchFamily="34" charset="0"/>
              <a:buChar char="•"/>
            </a:pPr>
            <a:r>
              <a:rPr lang="en-US" sz="1400" dirty="0"/>
              <a:t>Required involvement of parents, teachers and administrators</a:t>
            </a:r>
          </a:p>
        </p:txBody>
      </p:sp>
      <p:sp>
        <p:nvSpPr>
          <p:cNvPr id="40" name="TextBox 39">
            <a:extLst>
              <a:ext uri="{FF2B5EF4-FFF2-40B4-BE49-F238E27FC236}">
                <a16:creationId xmlns:a16="http://schemas.microsoft.com/office/drawing/2014/main" id="{91C54C87-4769-2167-40D1-C4E35F1E37A2}"/>
              </a:ext>
            </a:extLst>
          </p:cNvPr>
          <p:cNvSpPr txBox="1"/>
          <p:nvPr/>
        </p:nvSpPr>
        <p:spPr>
          <a:xfrm>
            <a:off x="7835258" y="4598014"/>
            <a:ext cx="3840480" cy="338554"/>
          </a:xfrm>
          <a:prstGeom prst="rect">
            <a:avLst/>
          </a:prstGeom>
          <a:noFill/>
        </p:spPr>
        <p:txBody>
          <a:bodyPr wrap="square">
            <a:spAutoFit/>
          </a:bodyPr>
          <a:lstStyle/>
          <a:p>
            <a:r>
              <a:rPr lang="en-US" sz="1600" b="1" dirty="0"/>
              <a:t>Elementary and Secondary Education</a:t>
            </a:r>
          </a:p>
        </p:txBody>
      </p:sp>
      <p:sp>
        <p:nvSpPr>
          <p:cNvPr id="41" name="TextBox 40">
            <a:extLst>
              <a:ext uri="{FF2B5EF4-FFF2-40B4-BE49-F238E27FC236}">
                <a16:creationId xmlns:a16="http://schemas.microsoft.com/office/drawing/2014/main" id="{11068F90-ECF6-A0A0-6C07-A11464F3389A}"/>
              </a:ext>
            </a:extLst>
          </p:cNvPr>
          <p:cNvSpPr txBox="1"/>
          <p:nvPr/>
        </p:nvSpPr>
        <p:spPr>
          <a:xfrm>
            <a:off x="7835258" y="2766876"/>
            <a:ext cx="3474720" cy="1169551"/>
          </a:xfrm>
          <a:prstGeom prst="rect">
            <a:avLst/>
          </a:prstGeom>
          <a:noFill/>
          <a:ln>
            <a:noFill/>
          </a:ln>
        </p:spPr>
        <p:txBody>
          <a:bodyPr wrap="square" rtlCol="0">
            <a:spAutoFit/>
          </a:bodyPr>
          <a:lstStyle/>
          <a:p>
            <a:pPr marL="171450" indent="-171450">
              <a:buFont typeface="Arial" panose="020B0604020202020204" pitchFamily="34" charset="0"/>
              <a:buChar char="•"/>
            </a:pPr>
            <a:r>
              <a:rPr lang="en-US" sz="1400" dirty="0"/>
              <a:t>Article evaluating new math/ science curriculum projects in response to the launch of Sputnik 1 by USSR </a:t>
            </a:r>
          </a:p>
          <a:p>
            <a:pPr marL="171450" indent="-171450">
              <a:buFont typeface="Arial" panose="020B0604020202020204" pitchFamily="34" charset="0"/>
              <a:buChar char="•"/>
            </a:pPr>
            <a:r>
              <a:rPr lang="en-US" sz="1400" dirty="0"/>
              <a:t>He faulted the quality of the evaluations of these projects</a:t>
            </a:r>
          </a:p>
        </p:txBody>
      </p:sp>
      <p:sp>
        <p:nvSpPr>
          <p:cNvPr id="43" name="TextBox 42">
            <a:extLst>
              <a:ext uri="{FF2B5EF4-FFF2-40B4-BE49-F238E27FC236}">
                <a16:creationId xmlns:a16="http://schemas.microsoft.com/office/drawing/2014/main" id="{DFC8FCFE-3CC4-BE55-4A64-550AA13BC41B}"/>
              </a:ext>
            </a:extLst>
          </p:cNvPr>
          <p:cNvSpPr txBox="1"/>
          <p:nvPr/>
        </p:nvSpPr>
        <p:spPr>
          <a:xfrm>
            <a:off x="542981" y="6462262"/>
            <a:ext cx="9644910" cy="261610"/>
          </a:xfrm>
          <a:prstGeom prst="rect">
            <a:avLst/>
          </a:prstGeom>
          <a:solidFill>
            <a:schemeClr val="bg1"/>
          </a:solidFill>
        </p:spPr>
        <p:txBody>
          <a:bodyPr wrap="square">
            <a:spAutoFit/>
          </a:bodyPr>
          <a:lstStyle/>
          <a:p>
            <a:pPr algn="l"/>
            <a:r>
              <a:rPr lang="en-US" sz="1100" b="0" i="1" u="none" strike="noStrike" baseline="0" dirty="0"/>
              <a:t>*The Historical Development of Evaluation Use, </a:t>
            </a:r>
            <a:r>
              <a:rPr lang="fi-FI" sz="1100" b="0" i="1" u="none" strike="noStrike" baseline="0" dirty="0"/>
              <a:t>Marvin C. Alkin and Jean A. King, </a:t>
            </a:r>
            <a:r>
              <a:rPr lang="en-US" sz="1100" b="0" i="1" u="none" strike="noStrike" baseline="0" dirty="0"/>
              <a:t>American Journal of Evaluation, 2016, Vol. 37(4) 568-579</a:t>
            </a:r>
            <a:endParaRPr lang="en-US" sz="3200" i="1" dirty="0"/>
          </a:p>
        </p:txBody>
      </p:sp>
      <p:pic>
        <p:nvPicPr>
          <p:cNvPr id="45" name="Graphic 44" descr="Thumbs up sign with solid fill">
            <a:extLst>
              <a:ext uri="{FF2B5EF4-FFF2-40B4-BE49-F238E27FC236}">
                <a16:creationId xmlns:a16="http://schemas.microsoft.com/office/drawing/2014/main" id="{E8692C8C-B1FF-A39B-0E84-A78D4A73D6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753" y="3362818"/>
            <a:ext cx="640080" cy="640080"/>
          </a:xfrm>
          <a:prstGeom prst="rect">
            <a:avLst/>
          </a:prstGeom>
        </p:spPr>
      </p:pic>
      <p:pic>
        <p:nvPicPr>
          <p:cNvPr id="46" name="Graphic 45" descr="Thumbs up sign with solid fill">
            <a:extLst>
              <a:ext uri="{FF2B5EF4-FFF2-40B4-BE49-F238E27FC236}">
                <a16:creationId xmlns:a16="http://schemas.microsoft.com/office/drawing/2014/main" id="{808C16E7-DFE9-6017-4E97-7BB2889417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23753" y="1990327"/>
            <a:ext cx="640080" cy="640080"/>
          </a:xfrm>
          <a:prstGeom prst="rect">
            <a:avLst/>
          </a:prstGeom>
        </p:spPr>
      </p:pic>
      <p:pic>
        <p:nvPicPr>
          <p:cNvPr id="48" name="Graphic 47" descr="Thumbs up sign with solid fill">
            <a:extLst>
              <a:ext uri="{FF2B5EF4-FFF2-40B4-BE49-F238E27FC236}">
                <a16:creationId xmlns:a16="http://schemas.microsoft.com/office/drawing/2014/main" id="{5215BCFF-B2C7-BE4D-0AEA-785D129E62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008443" y="2774465"/>
            <a:ext cx="640080" cy="640080"/>
          </a:xfrm>
          <a:prstGeom prst="rect">
            <a:avLst/>
          </a:prstGeom>
        </p:spPr>
      </p:pic>
      <p:pic>
        <p:nvPicPr>
          <p:cNvPr id="50" name="Graphic 49" descr="Right pointing backhand index with solid fill">
            <a:extLst>
              <a:ext uri="{FF2B5EF4-FFF2-40B4-BE49-F238E27FC236}">
                <a16:creationId xmlns:a16="http://schemas.microsoft.com/office/drawing/2014/main" id="{2FA65DCC-25AD-2A5D-EC10-219754E9BE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033" y="5105851"/>
            <a:ext cx="731520" cy="731520"/>
          </a:xfrm>
          <a:prstGeom prst="rect">
            <a:avLst/>
          </a:prstGeom>
        </p:spPr>
      </p:pic>
      <p:pic>
        <p:nvPicPr>
          <p:cNvPr id="51" name="Graphic 50" descr="Right pointing backhand index with solid fill">
            <a:extLst>
              <a:ext uri="{FF2B5EF4-FFF2-40B4-BE49-F238E27FC236}">
                <a16:creationId xmlns:a16="http://schemas.microsoft.com/office/drawing/2014/main" id="{A87ECF04-8410-342D-FF20-281614B5D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2723" y="4601586"/>
            <a:ext cx="731520" cy="731520"/>
          </a:xfrm>
          <a:prstGeom prst="rect">
            <a:avLst/>
          </a:prstGeom>
        </p:spPr>
      </p:pic>
    </p:spTree>
    <p:extLst>
      <p:ext uri="{BB962C8B-B14F-4D97-AF65-F5344CB8AC3E}">
        <p14:creationId xmlns:p14="http://schemas.microsoft.com/office/powerpoint/2010/main" val="26699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randombar(horizontal)">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randombar(horizontal)">
                                      <p:cBhvr>
                                        <p:cTn id="55" dur="500"/>
                                        <p:tgtEl>
                                          <p:spTgt spid="3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randombar(horizontal)">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randombar(horizontal)">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randombar(horizontal)">
                                      <p:cBhvr>
                                        <p:cTn id="74" dur="500"/>
                                        <p:tgtEl>
                                          <p:spTgt spid="40"/>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randombar(horizontal)">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randombar(horizontal)">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animBg="1"/>
      <p:bldP spid="24" grpId="0"/>
      <p:bldP spid="26" grpId="0" animBg="1"/>
      <p:bldP spid="29" grpId="0"/>
      <p:bldP spid="30" grpId="0"/>
      <p:bldP spid="32" grpId="0" animBg="1"/>
      <p:bldP spid="34" grpId="0" animBg="1"/>
      <p:bldP spid="35" grpId="0" animBg="1"/>
      <p:bldP spid="36" grpId="0"/>
      <p:bldP spid="37" grpId="0"/>
      <p:bldP spid="38"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75">
            <a:extLst>
              <a:ext uri="{FF2B5EF4-FFF2-40B4-BE49-F238E27FC236}">
                <a16:creationId xmlns:a16="http://schemas.microsoft.com/office/drawing/2014/main" id="{5D614AB7-4466-E3D1-6E1F-29DBE4500732}"/>
              </a:ext>
            </a:extLst>
          </p:cNvPr>
          <p:cNvSpPr/>
          <p:nvPr/>
        </p:nvSpPr>
        <p:spPr>
          <a:xfrm rot="16200000">
            <a:off x="8859282" y="351654"/>
            <a:ext cx="365760" cy="426187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11" name="Can 75">
            <a:extLst>
              <a:ext uri="{FF2B5EF4-FFF2-40B4-BE49-F238E27FC236}">
                <a16:creationId xmlns:a16="http://schemas.microsoft.com/office/drawing/2014/main" id="{720B1DDD-A1C6-5969-5182-3B65265B316F}"/>
              </a:ext>
            </a:extLst>
          </p:cNvPr>
          <p:cNvSpPr/>
          <p:nvPr/>
        </p:nvSpPr>
        <p:spPr>
          <a:xfrm rot="16200000">
            <a:off x="5999483" y="1659630"/>
            <a:ext cx="365760" cy="1645920"/>
          </a:xfrm>
          <a:prstGeom prst="can">
            <a:avLst/>
          </a:prstGeom>
          <a:gradFill>
            <a:gsLst>
              <a:gs pos="0">
                <a:schemeClr val="bg2">
                  <a:lumMod val="40000"/>
                  <a:lumOff val="60000"/>
                </a:schemeClr>
              </a:gs>
              <a:gs pos="50000">
                <a:srgbClr val="E6E6E6"/>
              </a:gs>
              <a:gs pos="100000">
                <a:schemeClr val="tx1">
                  <a:lumMod val="25000"/>
                  <a:lumOff val="75000"/>
                </a:schemeClr>
              </a:gs>
            </a:gsLst>
            <a:lin ang="0" scaled="0"/>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9" name="Can 75">
            <a:extLst>
              <a:ext uri="{FF2B5EF4-FFF2-40B4-BE49-F238E27FC236}">
                <a16:creationId xmlns:a16="http://schemas.microsoft.com/office/drawing/2014/main" id="{CDCA8956-D8C6-B1A5-4AFD-3077A274300E}"/>
              </a:ext>
            </a:extLst>
          </p:cNvPr>
          <p:cNvSpPr/>
          <p:nvPr/>
        </p:nvSpPr>
        <p:spPr>
          <a:xfrm rot="16200000">
            <a:off x="4447661" y="1659630"/>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10" name="Can 75">
            <a:extLst>
              <a:ext uri="{FF2B5EF4-FFF2-40B4-BE49-F238E27FC236}">
                <a16:creationId xmlns:a16="http://schemas.microsoft.com/office/drawing/2014/main" id="{8D22037E-8236-AF20-FD78-6F2DF312371B}"/>
              </a:ext>
            </a:extLst>
          </p:cNvPr>
          <p:cNvSpPr/>
          <p:nvPr/>
        </p:nvSpPr>
        <p:spPr>
          <a:xfrm rot="16200000">
            <a:off x="2895839" y="1659630"/>
            <a:ext cx="365760" cy="1645920"/>
          </a:xfrm>
          <a:prstGeom prst="can">
            <a:avLst/>
          </a:prstGeom>
          <a:gradFill>
            <a:gsLst>
              <a:gs pos="0">
                <a:schemeClr val="bg2">
                  <a:lumMod val="40000"/>
                  <a:lumOff val="60000"/>
                </a:schemeClr>
              </a:gs>
              <a:gs pos="50000">
                <a:srgbClr val="E6E6E6"/>
              </a:gs>
              <a:gs pos="100000">
                <a:schemeClr val="tx1">
                  <a:lumMod val="25000"/>
                  <a:lumOff val="75000"/>
                </a:schemeClr>
              </a:gs>
            </a:gsLst>
            <a:lin ang="0" scaled="0"/>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8" name="Can 75">
            <a:extLst>
              <a:ext uri="{FF2B5EF4-FFF2-40B4-BE49-F238E27FC236}">
                <a16:creationId xmlns:a16="http://schemas.microsoft.com/office/drawing/2014/main" id="{1BEEFA79-830C-093D-BF42-FCC786999895}"/>
              </a:ext>
            </a:extLst>
          </p:cNvPr>
          <p:cNvSpPr/>
          <p:nvPr/>
        </p:nvSpPr>
        <p:spPr>
          <a:xfrm rot="16200000">
            <a:off x="1344017" y="1659630"/>
            <a:ext cx="365760" cy="1645920"/>
          </a:xfrm>
          <a:prstGeom prst="can">
            <a:avLst/>
          </a:prstGeom>
          <a:gradFill flip="none" rotWithShape="1">
            <a:gsLst>
              <a:gs pos="50000">
                <a:srgbClr val="F9B6B0"/>
              </a:gs>
              <a:gs pos="100000">
                <a:srgbClr val="F4696D"/>
              </a:gs>
              <a:gs pos="0">
                <a:srgbClr val="F4696D"/>
              </a:gs>
            </a:gsLst>
            <a:lin ang="0" scaled="1"/>
            <a:tileRect/>
          </a:gradFill>
          <a:ln w="3175">
            <a:noFill/>
            <a:round/>
            <a:headEnd/>
            <a:tailEnd/>
          </a:ln>
          <a:effectLst/>
        </p:spPr>
        <p:txBody>
          <a:bodyPr vert="vert" lIns="18288" tIns="0" rIns="18288" bIns="0" anchor="ctr"/>
          <a:lstStyle/>
          <a:p>
            <a:pPr algn="ctr">
              <a:lnSpc>
                <a:spcPct val="85000"/>
              </a:lnSpc>
              <a:spcBef>
                <a:spcPct val="20000"/>
              </a:spcBef>
            </a:pPr>
            <a:endParaRPr lang="en-US" sz="1400" dirty="0">
              <a:solidFill>
                <a:srgbClr val="FFFFFF"/>
              </a:solidFill>
              <a:latin typeface="Arial" charset="0"/>
              <a:cs typeface="Arial" charset="0"/>
            </a:endParaRPr>
          </a:p>
        </p:txBody>
      </p:sp>
      <p:sp>
        <p:nvSpPr>
          <p:cNvPr id="2" name="Title 1">
            <a:extLst>
              <a:ext uri="{FF2B5EF4-FFF2-40B4-BE49-F238E27FC236}">
                <a16:creationId xmlns:a16="http://schemas.microsoft.com/office/drawing/2014/main" id="{DA1CC358-E2E9-0898-84A3-5B64A5C5AB29}"/>
              </a:ext>
            </a:extLst>
          </p:cNvPr>
          <p:cNvSpPr>
            <a:spLocks noGrp="1"/>
          </p:cNvSpPr>
          <p:nvPr>
            <p:ph type="title"/>
          </p:nvPr>
        </p:nvSpPr>
        <p:spPr/>
        <p:txBody>
          <a:bodyPr/>
          <a:lstStyle/>
          <a:p>
            <a:r>
              <a:rPr lang="en-US" dirty="0"/>
              <a:t>History of Evaluation and Measurement</a:t>
            </a:r>
            <a:br>
              <a:rPr lang="en-US" dirty="0"/>
            </a:br>
            <a:r>
              <a:rPr lang="en-US" sz="3200" dirty="0">
                <a:solidFill>
                  <a:schemeClr val="tx2"/>
                </a:solidFill>
              </a:rPr>
              <a:t>Learning Measurement</a:t>
            </a:r>
            <a:endParaRPr lang="en-US" dirty="0">
              <a:solidFill>
                <a:schemeClr val="tx2"/>
              </a:solidFill>
            </a:endParaRPr>
          </a:p>
        </p:txBody>
      </p:sp>
      <p:sp>
        <p:nvSpPr>
          <p:cNvPr id="3" name="Date Placeholder 2">
            <a:extLst>
              <a:ext uri="{FF2B5EF4-FFF2-40B4-BE49-F238E27FC236}">
                <a16:creationId xmlns:a16="http://schemas.microsoft.com/office/drawing/2014/main" id="{EA21842F-81CF-78BB-332D-396F24D2C4CC}"/>
              </a:ext>
            </a:extLst>
          </p:cNvPr>
          <p:cNvSpPr>
            <a:spLocks noGrp="1"/>
          </p:cNvSpPr>
          <p:nvPr>
            <p:ph type="dt" sz="half" idx="10"/>
          </p:nvPr>
        </p:nvSpPr>
        <p:spPr/>
        <p:txBody>
          <a:bodyPr/>
          <a:lstStyle/>
          <a:p>
            <a:pPr>
              <a:defRPr/>
            </a:pPr>
            <a:fld id="{C55FB1A8-ECC0-41EC-A2E6-45DBEF06B201}"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Slide Number Placeholder 4">
            <a:extLst>
              <a:ext uri="{FF2B5EF4-FFF2-40B4-BE49-F238E27FC236}">
                <a16:creationId xmlns:a16="http://schemas.microsoft.com/office/drawing/2014/main" id="{37AE2F4B-8DBA-ECD4-09EF-4DEA6CD320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94A5B6-A587-BD47-8B1E-DC3DA0554FCF}" type="slidenum">
              <a:rPr kumimoji="0" lang="en-US" sz="14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Round Same Side Corner Rectangle 76">
            <a:extLst>
              <a:ext uri="{FF2B5EF4-FFF2-40B4-BE49-F238E27FC236}">
                <a16:creationId xmlns:a16="http://schemas.microsoft.com/office/drawing/2014/main" id="{FE9CF0CC-A094-1195-FEB7-6A5885B2E2C1}"/>
              </a:ext>
            </a:extLst>
          </p:cNvPr>
          <p:cNvSpPr/>
          <p:nvPr/>
        </p:nvSpPr>
        <p:spPr>
          <a:xfrm>
            <a:off x="2360225" y="1686098"/>
            <a:ext cx="1463040" cy="594360"/>
          </a:xfrm>
          <a:prstGeom prst="round2SameRect">
            <a:avLst/>
          </a:prstGeom>
          <a:gradFill flip="none" rotWithShape="1">
            <a:gsLst>
              <a:gs pos="0">
                <a:schemeClr val="bg2">
                  <a:lumMod val="40000"/>
                  <a:lumOff val="60000"/>
                </a:scheme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chemeClr val="bg2"/>
                </a:solidFill>
                <a:latin typeface="Arial" charset="0"/>
                <a:cs typeface="Arial" charset="0"/>
              </a:rPr>
              <a:t>Age of innocence</a:t>
            </a:r>
          </a:p>
          <a:p>
            <a:pPr algn="ctr">
              <a:lnSpc>
                <a:spcPct val="85000"/>
              </a:lnSpc>
              <a:spcBef>
                <a:spcPts val="200"/>
              </a:spcBef>
            </a:pPr>
            <a:r>
              <a:rPr lang="en-US" sz="1200" dirty="0">
                <a:solidFill>
                  <a:schemeClr val="bg2"/>
                </a:solidFill>
                <a:latin typeface="Arial" charset="0"/>
                <a:cs typeface="Arial" charset="0"/>
              </a:rPr>
              <a:t>1946-1957</a:t>
            </a:r>
          </a:p>
        </p:txBody>
      </p:sp>
      <p:sp>
        <p:nvSpPr>
          <p:cNvPr id="75" name="Oval 74">
            <a:extLst>
              <a:ext uri="{FF2B5EF4-FFF2-40B4-BE49-F238E27FC236}">
                <a16:creationId xmlns:a16="http://schemas.microsoft.com/office/drawing/2014/main" id="{414F1D97-913D-4846-4051-226D92E4AF14}"/>
              </a:ext>
            </a:extLst>
          </p:cNvPr>
          <p:cNvSpPr>
            <a:spLocks noChangeAspect="1"/>
          </p:cNvSpPr>
          <p:nvPr/>
        </p:nvSpPr>
        <p:spPr>
          <a:xfrm>
            <a:off x="2628769" y="2414009"/>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17525AE9-6C0B-2D2A-FFFF-DE3AEF9D1F66}"/>
              </a:ext>
            </a:extLst>
          </p:cNvPr>
          <p:cNvSpPr>
            <a:spLocks noChangeAspect="1"/>
          </p:cNvSpPr>
          <p:nvPr/>
        </p:nvSpPr>
        <p:spPr>
          <a:xfrm>
            <a:off x="3389329" y="2414009"/>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19" name="Round Same Side Corner Rectangle 76">
            <a:extLst>
              <a:ext uri="{FF2B5EF4-FFF2-40B4-BE49-F238E27FC236}">
                <a16:creationId xmlns:a16="http://schemas.microsoft.com/office/drawing/2014/main" id="{9328F435-1FCF-7FB1-1680-2AD735E783AA}"/>
              </a:ext>
            </a:extLst>
          </p:cNvPr>
          <p:cNvSpPr/>
          <p:nvPr/>
        </p:nvSpPr>
        <p:spPr>
          <a:xfrm>
            <a:off x="5479553" y="1686098"/>
            <a:ext cx="1463040" cy="594360"/>
          </a:xfrm>
          <a:prstGeom prst="round2SameRect">
            <a:avLst/>
          </a:prstGeom>
          <a:gradFill flip="none" rotWithShape="1">
            <a:gsLst>
              <a:gs pos="0">
                <a:schemeClr val="bg2">
                  <a:lumMod val="40000"/>
                  <a:lumOff val="60000"/>
                </a:scheme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chemeClr val="bg2"/>
                </a:solidFill>
                <a:latin typeface="Arial" charset="0"/>
                <a:cs typeface="Arial" charset="0"/>
              </a:rPr>
              <a:t>Age of professionalism</a:t>
            </a:r>
          </a:p>
          <a:p>
            <a:pPr algn="ctr">
              <a:lnSpc>
                <a:spcPct val="85000"/>
              </a:lnSpc>
              <a:spcBef>
                <a:spcPts val="200"/>
              </a:spcBef>
            </a:pPr>
            <a:r>
              <a:rPr lang="en-US" sz="1200" dirty="0">
                <a:solidFill>
                  <a:schemeClr val="bg2"/>
                </a:solidFill>
                <a:latin typeface="Arial" charset="0"/>
                <a:cs typeface="Arial" charset="0"/>
              </a:rPr>
              <a:t>1973-1983</a:t>
            </a:r>
          </a:p>
        </p:txBody>
      </p:sp>
      <p:sp>
        <p:nvSpPr>
          <p:cNvPr id="77" name="Oval 76">
            <a:extLst>
              <a:ext uri="{FF2B5EF4-FFF2-40B4-BE49-F238E27FC236}">
                <a16:creationId xmlns:a16="http://schemas.microsoft.com/office/drawing/2014/main" id="{765CC377-3E76-E5F4-F8E4-62ED7F30087E}"/>
              </a:ext>
            </a:extLst>
          </p:cNvPr>
          <p:cNvSpPr>
            <a:spLocks noChangeAspect="1"/>
          </p:cNvSpPr>
          <p:nvPr/>
        </p:nvSpPr>
        <p:spPr>
          <a:xfrm>
            <a:off x="5849755" y="2414009"/>
            <a:ext cx="139340" cy="137160"/>
          </a:xfrm>
          <a:prstGeom prst="ellipse">
            <a:avLst/>
          </a:prstGeom>
          <a:solidFill>
            <a:schemeClr val="tx1">
              <a:lumMod val="75000"/>
              <a:lumOff val="25000"/>
            </a:schemeClr>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14" name="Round Same Side Corner Rectangle 76">
            <a:extLst>
              <a:ext uri="{FF2B5EF4-FFF2-40B4-BE49-F238E27FC236}">
                <a16:creationId xmlns:a16="http://schemas.microsoft.com/office/drawing/2014/main" id="{7AAAEC5D-CF6C-C6BC-DBDD-8B5BB1BDA314}"/>
              </a:ext>
            </a:extLst>
          </p:cNvPr>
          <p:cNvSpPr/>
          <p:nvPr/>
        </p:nvSpPr>
        <p:spPr>
          <a:xfrm>
            <a:off x="800561" y="1686098"/>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Tylerian age</a:t>
            </a:r>
          </a:p>
          <a:p>
            <a:pPr algn="ctr">
              <a:lnSpc>
                <a:spcPct val="85000"/>
              </a:lnSpc>
              <a:spcBef>
                <a:spcPts val="200"/>
              </a:spcBef>
            </a:pPr>
            <a:r>
              <a:rPr lang="en-US" sz="1200" dirty="0">
                <a:solidFill>
                  <a:srgbClr val="AA3119"/>
                </a:solidFill>
                <a:latin typeface="Arial" charset="0"/>
                <a:ea typeface="Arial" charset="0"/>
                <a:cs typeface="Arial" charset="0"/>
              </a:rPr>
              <a:t>1930-1945</a:t>
            </a:r>
          </a:p>
        </p:txBody>
      </p:sp>
      <p:sp>
        <p:nvSpPr>
          <p:cNvPr id="78" name="Oval 77">
            <a:extLst>
              <a:ext uri="{FF2B5EF4-FFF2-40B4-BE49-F238E27FC236}">
                <a16:creationId xmlns:a16="http://schemas.microsoft.com/office/drawing/2014/main" id="{89948464-C133-C028-99B3-AB8FA4CD65C7}"/>
              </a:ext>
            </a:extLst>
          </p:cNvPr>
          <p:cNvSpPr>
            <a:spLocks noChangeAspect="1"/>
          </p:cNvSpPr>
          <p:nvPr/>
        </p:nvSpPr>
        <p:spPr>
          <a:xfrm>
            <a:off x="1394327"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15" name="Round Same Side Corner Rectangle 76">
            <a:extLst>
              <a:ext uri="{FF2B5EF4-FFF2-40B4-BE49-F238E27FC236}">
                <a16:creationId xmlns:a16="http://schemas.microsoft.com/office/drawing/2014/main" id="{E191E3EA-9BB8-6557-F14C-C232C3822B16}"/>
              </a:ext>
            </a:extLst>
          </p:cNvPr>
          <p:cNvSpPr/>
          <p:nvPr/>
        </p:nvSpPr>
        <p:spPr>
          <a:xfrm>
            <a:off x="3919889" y="1686098"/>
            <a:ext cx="1463040"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Age of development</a:t>
            </a:r>
          </a:p>
          <a:p>
            <a:pPr algn="ctr">
              <a:lnSpc>
                <a:spcPct val="85000"/>
              </a:lnSpc>
              <a:spcBef>
                <a:spcPts val="200"/>
              </a:spcBef>
            </a:pPr>
            <a:r>
              <a:rPr lang="en-US" sz="1200" dirty="0">
                <a:solidFill>
                  <a:srgbClr val="AA3119"/>
                </a:solidFill>
                <a:latin typeface="Arial" charset="0"/>
                <a:ea typeface="Arial" charset="0"/>
                <a:cs typeface="Arial" charset="0"/>
              </a:rPr>
              <a:t>1958-1972</a:t>
            </a:r>
          </a:p>
        </p:txBody>
      </p:sp>
      <p:sp>
        <p:nvSpPr>
          <p:cNvPr id="79" name="Oval 78">
            <a:extLst>
              <a:ext uri="{FF2B5EF4-FFF2-40B4-BE49-F238E27FC236}">
                <a16:creationId xmlns:a16="http://schemas.microsoft.com/office/drawing/2014/main" id="{416294D3-F0D8-BCB4-12B0-23EDACF00170}"/>
              </a:ext>
            </a:extLst>
          </p:cNvPr>
          <p:cNvSpPr>
            <a:spLocks noChangeAspect="1"/>
          </p:cNvSpPr>
          <p:nvPr/>
        </p:nvSpPr>
        <p:spPr>
          <a:xfrm>
            <a:off x="4048522"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27DD1086-C12B-CBCA-1643-7FC5B23145EC}"/>
              </a:ext>
            </a:extLst>
          </p:cNvPr>
          <p:cNvSpPr>
            <a:spLocks noChangeAspect="1"/>
          </p:cNvSpPr>
          <p:nvPr/>
        </p:nvSpPr>
        <p:spPr>
          <a:xfrm>
            <a:off x="4801811"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16" name="Round Same Side Corner Rectangle 76">
            <a:extLst>
              <a:ext uri="{FF2B5EF4-FFF2-40B4-BE49-F238E27FC236}">
                <a16:creationId xmlns:a16="http://schemas.microsoft.com/office/drawing/2014/main" id="{6F85F614-47FB-3187-192F-4121DCFBE0E7}"/>
              </a:ext>
            </a:extLst>
          </p:cNvPr>
          <p:cNvSpPr/>
          <p:nvPr/>
        </p:nvSpPr>
        <p:spPr>
          <a:xfrm>
            <a:off x="7039215" y="1673681"/>
            <a:ext cx="4064214" cy="594360"/>
          </a:xfrm>
          <a:prstGeom prst="round2SameRect">
            <a:avLst/>
          </a:prstGeom>
          <a:gradFill flip="none" rotWithShape="1">
            <a:gsLst>
              <a:gs pos="0">
                <a:srgbClr val="E56364">
                  <a:alpha val="40000"/>
                </a:srgbClr>
              </a:gs>
              <a:gs pos="100000">
                <a:srgbClr val="FFFFFF">
                  <a:alpha val="0"/>
                </a:srgbClr>
              </a:gs>
            </a:gsLst>
            <a:lin ang="5400000" scaled="0"/>
            <a:tileRect/>
          </a:gradFill>
          <a:ln w="9525">
            <a:noFill/>
            <a:miter lim="800000"/>
            <a:headEnd/>
            <a:tailEnd/>
          </a:ln>
        </p:spPr>
        <p:txBody>
          <a:bodyPr lIns="0" tIns="45720" rIns="0" bIns="0" anchor="t" anchorCtr="0"/>
          <a:lstStyle/>
          <a:p>
            <a:pPr algn="ctr">
              <a:lnSpc>
                <a:spcPct val="85000"/>
              </a:lnSpc>
              <a:spcBef>
                <a:spcPts val="200"/>
              </a:spcBef>
            </a:pPr>
            <a:r>
              <a:rPr lang="en-US" sz="1200" dirty="0">
                <a:solidFill>
                  <a:srgbClr val="AA3119"/>
                </a:solidFill>
                <a:latin typeface="Arial" charset="0"/>
                <a:ea typeface="Arial" charset="0"/>
                <a:cs typeface="Arial" charset="0"/>
              </a:rPr>
              <a:t>Age of expansion &amp; integration</a:t>
            </a:r>
          </a:p>
          <a:p>
            <a:pPr algn="ctr">
              <a:lnSpc>
                <a:spcPct val="85000"/>
              </a:lnSpc>
              <a:spcBef>
                <a:spcPts val="200"/>
              </a:spcBef>
            </a:pPr>
            <a:r>
              <a:rPr lang="en-US" sz="1200" dirty="0">
                <a:solidFill>
                  <a:srgbClr val="AA3119"/>
                </a:solidFill>
                <a:latin typeface="Arial" charset="0"/>
                <a:ea typeface="Arial" charset="0"/>
                <a:cs typeface="Arial" charset="0"/>
              </a:rPr>
              <a:t>1983-Now</a:t>
            </a:r>
          </a:p>
        </p:txBody>
      </p:sp>
      <p:sp>
        <p:nvSpPr>
          <p:cNvPr id="81" name="Oval 80">
            <a:extLst>
              <a:ext uri="{FF2B5EF4-FFF2-40B4-BE49-F238E27FC236}">
                <a16:creationId xmlns:a16="http://schemas.microsoft.com/office/drawing/2014/main" id="{D7E771B3-236A-13BD-B9F8-2EC85735F59F}"/>
              </a:ext>
            </a:extLst>
          </p:cNvPr>
          <p:cNvSpPr>
            <a:spLocks noChangeAspect="1"/>
          </p:cNvSpPr>
          <p:nvPr/>
        </p:nvSpPr>
        <p:spPr>
          <a:xfrm>
            <a:off x="7185307"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B4E303DE-4C0F-E45B-439E-E3BD3388A075}"/>
              </a:ext>
            </a:extLst>
          </p:cNvPr>
          <p:cNvSpPr>
            <a:spLocks noChangeAspect="1"/>
          </p:cNvSpPr>
          <p:nvPr/>
        </p:nvSpPr>
        <p:spPr>
          <a:xfrm>
            <a:off x="7725255"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E7A04D16-C77E-97C7-AB3A-B898831A1C62}"/>
              </a:ext>
            </a:extLst>
          </p:cNvPr>
          <p:cNvSpPr>
            <a:spLocks noChangeAspect="1"/>
          </p:cNvSpPr>
          <p:nvPr/>
        </p:nvSpPr>
        <p:spPr>
          <a:xfrm>
            <a:off x="8265203"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86" name="Rectangle 70">
            <a:extLst>
              <a:ext uri="{FF2B5EF4-FFF2-40B4-BE49-F238E27FC236}">
                <a16:creationId xmlns:a16="http://schemas.microsoft.com/office/drawing/2014/main" id="{D298DE47-E826-8495-BE13-8C9BD99B8FDD}"/>
              </a:ext>
            </a:extLst>
          </p:cNvPr>
          <p:cNvSpPr>
            <a:spLocks noChangeArrowheads="1"/>
          </p:cNvSpPr>
          <p:nvPr/>
        </p:nvSpPr>
        <p:spPr bwMode="auto">
          <a:xfrm>
            <a:off x="2349857" y="2775517"/>
            <a:ext cx="1463040" cy="91440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1948</a:t>
            </a:r>
            <a:r>
              <a:rPr lang="en-US" sz="1200" dirty="0">
                <a:latin typeface="Arial" charset="0"/>
                <a:ea typeface="Arial" charset="0"/>
                <a:cs typeface="Arial" charset="0"/>
              </a:rPr>
              <a:t>: </a:t>
            </a:r>
            <a:r>
              <a:rPr lang="en-US" sz="1050" dirty="0">
                <a:latin typeface="Arial" charset="0"/>
                <a:ea typeface="Arial" charset="0"/>
                <a:cs typeface="Arial" charset="0"/>
              </a:rPr>
              <a:t>Katzell: early learning evaluation work</a:t>
            </a:r>
          </a:p>
          <a:p>
            <a:pPr>
              <a:lnSpc>
                <a:spcPct val="85000"/>
              </a:lnSpc>
              <a:spcBef>
                <a:spcPts val="0"/>
              </a:spcBef>
            </a:pPr>
            <a:endParaRPr lang="en-US" sz="1400" b="1" dirty="0">
              <a:latin typeface="Arial" charset="0"/>
              <a:cs typeface="Arial" charset="0"/>
            </a:endParaRPr>
          </a:p>
          <a:p>
            <a:pPr>
              <a:lnSpc>
                <a:spcPct val="85000"/>
              </a:lnSpc>
              <a:spcBef>
                <a:spcPts val="0"/>
              </a:spcBef>
            </a:pPr>
            <a:r>
              <a:rPr lang="en-US" sz="1400" b="1" dirty="0">
                <a:latin typeface="Arial" charset="0"/>
                <a:cs typeface="Arial" charset="0"/>
              </a:rPr>
              <a:t>1954</a:t>
            </a:r>
            <a:r>
              <a:rPr lang="en-US" sz="1200" dirty="0">
                <a:latin typeface="Arial" charset="0"/>
                <a:cs typeface="Arial" charset="0"/>
              </a:rPr>
              <a:t>: </a:t>
            </a:r>
            <a:r>
              <a:rPr lang="en-US" sz="1050" dirty="0">
                <a:latin typeface="Arial" charset="0"/>
                <a:ea typeface="Arial" charset="0"/>
                <a:cs typeface="Arial" charset="0"/>
              </a:rPr>
              <a:t>Kirkpatrick dissertation (no learning evaluation model)</a:t>
            </a:r>
          </a:p>
          <a:p>
            <a:pPr>
              <a:lnSpc>
                <a:spcPct val="85000"/>
              </a:lnSpc>
              <a:spcBef>
                <a:spcPts val="0"/>
              </a:spcBef>
            </a:pPr>
            <a:endParaRPr lang="en-US" sz="1050" dirty="0">
              <a:latin typeface="Arial" charset="0"/>
              <a:ea typeface="Arial" charset="0"/>
              <a:cs typeface="Arial" charset="0"/>
            </a:endParaRPr>
          </a:p>
        </p:txBody>
      </p:sp>
      <p:sp>
        <p:nvSpPr>
          <p:cNvPr id="88" name="Rectangle 70">
            <a:extLst>
              <a:ext uri="{FF2B5EF4-FFF2-40B4-BE49-F238E27FC236}">
                <a16:creationId xmlns:a16="http://schemas.microsoft.com/office/drawing/2014/main" id="{D5723B76-7739-D30E-241B-4A325AC0DADE}"/>
              </a:ext>
            </a:extLst>
          </p:cNvPr>
          <p:cNvSpPr>
            <a:spLocks noChangeArrowheads="1"/>
          </p:cNvSpPr>
          <p:nvPr/>
        </p:nvSpPr>
        <p:spPr bwMode="auto">
          <a:xfrm>
            <a:off x="7097834" y="2775517"/>
            <a:ext cx="4388771" cy="3474720"/>
          </a:xfrm>
          <a:prstGeom prst="rect">
            <a:avLst/>
          </a:prstGeom>
          <a:noFill/>
          <a:ln w="9525">
            <a:noFill/>
            <a:miter lim="800000"/>
            <a:headEnd/>
            <a:tailEnd/>
          </a:ln>
        </p:spPr>
        <p:txBody>
          <a:bodyPr lIns="0" tIns="0" rIns="0" bIns="0"/>
          <a:lstStyle/>
          <a:p>
            <a:pPr>
              <a:lnSpc>
                <a:spcPct val="85000"/>
              </a:lnSpc>
              <a:spcBef>
                <a:spcPts val="0"/>
              </a:spcBef>
            </a:pPr>
            <a:r>
              <a:rPr lang="en-US" sz="1400" b="1" dirty="0">
                <a:latin typeface="Arial" charset="0"/>
                <a:ea typeface="Arial" charset="0"/>
                <a:cs typeface="Arial" charset="0"/>
              </a:rPr>
              <a:t>1994</a:t>
            </a:r>
            <a:r>
              <a:rPr lang="en-US" sz="1200" dirty="0">
                <a:latin typeface="Arial" charset="0"/>
                <a:ea typeface="Arial" charset="0"/>
                <a:cs typeface="Arial" charset="0"/>
              </a:rPr>
              <a:t>: </a:t>
            </a:r>
            <a:r>
              <a:rPr lang="en-US" sz="1050" dirty="0">
                <a:latin typeface="Arial" charset="0"/>
                <a:ea typeface="Arial" charset="0"/>
                <a:cs typeface="Arial" charset="0"/>
              </a:rPr>
              <a:t>Kirkpatrick: Evaluating Training Programs</a:t>
            </a: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1999</a:t>
            </a:r>
            <a:r>
              <a:rPr lang="en-US" sz="1050" dirty="0">
                <a:latin typeface="Arial" charset="0"/>
                <a:ea typeface="Arial" charset="0"/>
                <a:cs typeface="Arial" charset="0"/>
              </a:rPr>
              <a:t>: Van Adelsberg, Trolley: Running Training Like a Business</a:t>
            </a: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2003</a:t>
            </a:r>
            <a:r>
              <a:rPr lang="en-US" sz="1400" dirty="0">
                <a:latin typeface="Arial" charset="0"/>
                <a:ea typeface="Arial" charset="0"/>
                <a:cs typeface="Arial" charset="0"/>
              </a:rPr>
              <a:t>: </a:t>
            </a:r>
            <a:r>
              <a:rPr lang="en-US" sz="1050" dirty="0">
                <a:latin typeface="Arial" charset="0"/>
                <a:ea typeface="Arial" charset="0"/>
                <a:cs typeface="Arial" charset="0"/>
              </a:rPr>
              <a:t>Brinkerhoff: The Success Case Method</a:t>
            </a:r>
          </a:p>
          <a:p>
            <a:pPr>
              <a:lnSpc>
                <a:spcPct val="85000"/>
              </a:lnSpc>
              <a:spcBef>
                <a:spcPts val="0"/>
              </a:spcBef>
            </a:pPr>
            <a:endParaRPr lang="en-US" sz="1050" b="1"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2007</a:t>
            </a:r>
            <a:r>
              <a:rPr lang="en-US" sz="1400" dirty="0">
                <a:latin typeface="Arial" charset="0"/>
                <a:ea typeface="Arial" charset="0"/>
                <a:cs typeface="Arial" charset="0"/>
              </a:rPr>
              <a:t>: </a:t>
            </a:r>
            <a:r>
              <a:rPr lang="en-US" sz="1050" dirty="0">
                <a:latin typeface="Arial" charset="0"/>
                <a:ea typeface="Arial" charset="0"/>
                <a:cs typeface="Arial" charset="0"/>
              </a:rPr>
              <a:t>Boudreau and Ramstad: Beyond HR</a:t>
            </a:r>
          </a:p>
          <a:p>
            <a:pPr>
              <a:lnSpc>
                <a:spcPct val="85000"/>
              </a:lnSpc>
              <a:spcBef>
                <a:spcPts val="0"/>
              </a:spcBef>
            </a:pPr>
            <a:endParaRPr lang="en-US" sz="1200" b="1" i="1"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2008</a:t>
            </a:r>
            <a:r>
              <a:rPr lang="en-US" sz="1050" dirty="0">
                <a:latin typeface="Arial" charset="0"/>
                <a:ea typeface="Arial" charset="0"/>
                <a:cs typeface="Arial" charset="0"/>
              </a:rPr>
              <a:t>: Bersin: The Training Measurement Book</a:t>
            </a:r>
          </a:p>
          <a:p>
            <a:pPr>
              <a:lnSpc>
                <a:spcPct val="85000"/>
              </a:lnSpc>
              <a:spcBef>
                <a:spcPts val="0"/>
              </a:spcBef>
            </a:pPr>
            <a:endParaRPr lang="en-US" sz="140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2011</a:t>
            </a:r>
            <a:r>
              <a:rPr lang="en-US" sz="1050" dirty="0">
                <a:latin typeface="Arial" charset="0"/>
                <a:ea typeface="Arial" charset="0"/>
                <a:cs typeface="Arial" charset="0"/>
              </a:rPr>
              <a:t>: First TDRp White Paper published; </a:t>
            </a:r>
          </a:p>
          <a:p>
            <a:pPr>
              <a:lnSpc>
                <a:spcPct val="85000"/>
              </a:lnSpc>
              <a:spcBef>
                <a:spcPts val="0"/>
              </a:spcBef>
            </a:pPr>
            <a:r>
              <a:rPr lang="en-US" sz="1050" dirty="0">
                <a:latin typeface="Arial" charset="0"/>
                <a:ea typeface="Arial" charset="0"/>
                <a:cs typeface="Arial" charset="0"/>
              </a:rPr>
              <a:t>             First Learning Analytics Conference</a:t>
            </a:r>
          </a:p>
          <a:p>
            <a:pPr>
              <a:lnSpc>
                <a:spcPct val="85000"/>
              </a:lnSpc>
              <a:spcBef>
                <a:spcPts val="0"/>
              </a:spcBef>
            </a:pPr>
            <a:endParaRPr lang="en-US" sz="1050" dirty="0">
              <a:latin typeface="Arial" charset="0"/>
              <a:ea typeface="Arial" charset="0"/>
              <a:cs typeface="Arial" charset="0"/>
            </a:endParaRPr>
          </a:p>
          <a:p>
            <a:pPr>
              <a:lnSpc>
                <a:spcPct val="85000"/>
              </a:lnSpc>
            </a:pPr>
            <a:r>
              <a:rPr lang="en-US" sz="1400" b="1" dirty="0">
                <a:latin typeface="Arial" charset="0"/>
                <a:ea typeface="Arial" charset="0"/>
                <a:cs typeface="Arial" charset="0"/>
              </a:rPr>
              <a:t>2012</a:t>
            </a:r>
            <a:r>
              <a:rPr lang="en-US" sz="1400" dirty="0">
                <a:latin typeface="Arial" charset="0"/>
                <a:ea typeface="Arial" charset="0"/>
                <a:cs typeface="Arial" charset="0"/>
              </a:rPr>
              <a:t>: </a:t>
            </a:r>
            <a:r>
              <a:rPr lang="en-US" sz="1050" dirty="0">
                <a:latin typeface="Arial" charset="0"/>
                <a:ea typeface="Arial" charset="0"/>
                <a:cs typeface="Arial" charset="0"/>
              </a:rPr>
              <a:t>CTR formed</a:t>
            </a:r>
            <a:endParaRPr lang="en-US" sz="1100" dirty="0">
              <a:latin typeface="Arial" charset="0"/>
              <a:ea typeface="Arial" charset="0"/>
              <a:cs typeface="Arial" charset="0"/>
            </a:endParaRP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2016</a:t>
            </a:r>
            <a:r>
              <a:rPr lang="en-US" sz="1050" dirty="0">
                <a:latin typeface="Arial" charset="0"/>
                <a:ea typeface="Arial" charset="0"/>
                <a:cs typeface="Arial" charset="0"/>
              </a:rPr>
              <a:t>: Mattox, Van Buren: Learning Analytics</a:t>
            </a: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2020</a:t>
            </a:r>
            <a:r>
              <a:rPr lang="en-US" sz="1050" dirty="0">
                <a:latin typeface="Arial" charset="0"/>
                <a:ea typeface="Arial" charset="0"/>
                <a:cs typeface="Arial" charset="0"/>
              </a:rPr>
              <a:t>: Vance, Parskey: Measurement Demystified</a:t>
            </a:r>
          </a:p>
          <a:p>
            <a:pPr>
              <a:lnSpc>
                <a:spcPct val="85000"/>
              </a:lnSpc>
              <a:spcBef>
                <a:spcPts val="0"/>
              </a:spcBef>
            </a:pPr>
            <a:endParaRPr lang="en-US" sz="1400" b="1"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2021</a:t>
            </a:r>
            <a:r>
              <a:rPr lang="en-US" sz="1050" dirty="0">
                <a:latin typeface="Arial" charset="0"/>
                <a:ea typeface="Arial" charset="0"/>
                <a:cs typeface="Arial" charset="0"/>
              </a:rPr>
              <a:t>:  Parskey, Vance: Measurement Demystified Field Guide</a:t>
            </a:r>
            <a:endParaRPr lang="en-US" sz="1200" dirty="0">
              <a:latin typeface="Arial" charset="0"/>
              <a:ea typeface="Arial" charset="0"/>
              <a:cs typeface="Arial" charset="0"/>
            </a:endParaRPr>
          </a:p>
          <a:p>
            <a:pPr>
              <a:lnSpc>
                <a:spcPct val="85000"/>
              </a:lnSpc>
              <a:spcBef>
                <a:spcPts val="0"/>
              </a:spcBef>
            </a:pPr>
            <a:endParaRPr lang="en-US" sz="1200" dirty="0">
              <a:latin typeface="Arial" charset="0"/>
              <a:ea typeface="Arial" charset="0"/>
              <a:cs typeface="Arial" charset="0"/>
            </a:endParaRPr>
          </a:p>
          <a:p>
            <a:pPr>
              <a:lnSpc>
                <a:spcPct val="85000"/>
              </a:lnSpc>
              <a:spcBef>
                <a:spcPts val="0"/>
              </a:spcBef>
            </a:pPr>
            <a:endParaRPr lang="en-US" sz="1100" dirty="0">
              <a:latin typeface="Arial" charset="0"/>
              <a:ea typeface="Arial" charset="0"/>
              <a:cs typeface="Arial" charset="0"/>
            </a:endParaRPr>
          </a:p>
          <a:p>
            <a:pPr>
              <a:lnSpc>
                <a:spcPct val="85000"/>
              </a:lnSpc>
              <a:spcBef>
                <a:spcPts val="0"/>
              </a:spcBef>
            </a:pPr>
            <a:endParaRPr lang="en-US" sz="1000" dirty="0">
              <a:latin typeface="Arial" charset="0"/>
              <a:ea typeface="Arial" charset="0"/>
              <a:cs typeface="Arial" charset="0"/>
            </a:endParaRPr>
          </a:p>
        </p:txBody>
      </p:sp>
      <p:sp>
        <p:nvSpPr>
          <p:cNvPr id="89" name="Rectangle 70">
            <a:extLst>
              <a:ext uri="{FF2B5EF4-FFF2-40B4-BE49-F238E27FC236}">
                <a16:creationId xmlns:a16="http://schemas.microsoft.com/office/drawing/2014/main" id="{6B0DC24F-A0BB-A198-763E-A37332AF20C0}"/>
              </a:ext>
            </a:extLst>
          </p:cNvPr>
          <p:cNvSpPr>
            <a:spLocks noChangeArrowheads="1"/>
          </p:cNvSpPr>
          <p:nvPr/>
        </p:nvSpPr>
        <p:spPr bwMode="auto">
          <a:xfrm>
            <a:off x="4048522" y="2775517"/>
            <a:ext cx="1214108" cy="109728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1959</a:t>
            </a:r>
            <a:r>
              <a:rPr lang="en-US" sz="1200" b="1" dirty="0">
                <a:latin typeface="Arial" charset="0"/>
                <a:ea typeface="Arial" charset="0"/>
                <a:cs typeface="Arial" charset="0"/>
              </a:rPr>
              <a:t>: </a:t>
            </a:r>
            <a:r>
              <a:rPr lang="en-US" sz="1050" dirty="0">
                <a:latin typeface="Arial" charset="0"/>
                <a:ea typeface="Arial" charset="0"/>
                <a:cs typeface="Arial" charset="0"/>
              </a:rPr>
              <a:t>Kirkpatrick published the four-step framework</a:t>
            </a:r>
          </a:p>
          <a:p>
            <a:pPr>
              <a:lnSpc>
                <a:spcPct val="85000"/>
              </a:lnSpc>
              <a:spcBef>
                <a:spcPts val="0"/>
              </a:spcBef>
            </a:pPr>
            <a:endParaRPr lang="en-US" sz="1050" dirty="0">
              <a:latin typeface="Arial" charset="0"/>
              <a:ea typeface="Arial" charset="0"/>
              <a:cs typeface="Arial" charset="0"/>
            </a:endParaRPr>
          </a:p>
          <a:p>
            <a:pPr>
              <a:lnSpc>
                <a:spcPct val="85000"/>
              </a:lnSpc>
              <a:spcBef>
                <a:spcPts val="0"/>
              </a:spcBef>
            </a:pPr>
            <a:r>
              <a:rPr lang="en-US" sz="1400" b="1" dirty="0">
                <a:latin typeface="Arial" charset="0"/>
                <a:ea typeface="Arial" charset="0"/>
                <a:cs typeface="Arial" charset="0"/>
              </a:rPr>
              <a:t>1960s</a:t>
            </a:r>
            <a:r>
              <a:rPr lang="en-US" sz="1050" dirty="0">
                <a:latin typeface="Arial" charset="0"/>
                <a:ea typeface="Arial" charset="0"/>
                <a:cs typeface="Arial" charset="0"/>
              </a:rPr>
              <a:t>: Kirkpatrick </a:t>
            </a:r>
            <a:r>
              <a:rPr lang="en-US" sz="1050" dirty="0"/>
              <a:t>four steps referred to as the four levels</a:t>
            </a:r>
            <a:endParaRPr lang="en-US" sz="1050" dirty="0">
              <a:ea typeface="Arial" charset="0"/>
              <a:cs typeface="Arial" charset="0"/>
            </a:endParaRPr>
          </a:p>
          <a:p>
            <a:pPr>
              <a:lnSpc>
                <a:spcPct val="85000"/>
              </a:lnSpc>
              <a:spcBef>
                <a:spcPts val="0"/>
              </a:spcBef>
            </a:pPr>
            <a:endParaRPr lang="en-US" sz="1200" dirty="0">
              <a:latin typeface="Arial" charset="0"/>
              <a:ea typeface="Arial" charset="0"/>
              <a:cs typeface="Arial" charset="0"/>
            </a:endParaRPr>
          </a:p>
        </p:txBody>
      </p:sp>
      <p:sp>
        <p:nvSpPr>
          <p:cNvPr id="94" name="TextBox 93">
            <a:extLst>
              <a:ext uri="{FF2B5EF4-FFF2-40B4-BE49-F238E27FC236}">
                <a16:creationId xmlns:a16="http://schemas.microsoft.com/office/drawing/2014/main" id="{BBABCA55-06B5-3DA1-7EE6-ED8B4320F2CD}"/>
              </a:ext>
            </a:extLst>
          </p:cNvPr>
          <p:cNvSpPr txBox="1"/>
          <p:nvPr/>
        </p:nvSpPr>
        <p:spPr>
          <a:xfrm>
            <a:off x="646565" y="6575426"/>
            <a:ext cx="7910445" cy="230832"/>
          </a:xfrm>
          <a:prstGeom prst="rect">
            <a:avLst/>
          </a:prstGeom>
          <a:noFill/>
        </p:spPr>
        <p:txBody>
          <a:bodyPr wrap="square">
            <a:spAutoFit/>
          </a:bodyPr>
          <a:lstStyle/>
          <a:p>
            <a:r>
              <a:rPr lang="en-US" sz="900" dirty="0"/>
              <a:t>https://www.worklearning.com/2018/01/30/donald-kirkpatrick-was-not-the-originator-of-the-four-level-model-of-learning-evaluation/</a:t>
            </a:r>
          </a:p>
        </p:txBody>
      </p:sp>
      <p:sp>
        <p:nvSpPr>
          <p:cNvPr id="21" name="TextBox 20">
            <a:extLst>
              <a:ext uri="{FF2B5EF4-FFF2-40B4-BE49-F238E27FC236}">
                <a16:creationId xmlns:a16="http://schemas.microsoft.com/office/drawing/2014/main" id="{90DADAD0-83C9-8766-7816-24AA33B23F69}"/>
              </a:ext>
            </a:extLst>
          </p:cNvPr>
          <p:cNvSpPr txBox="1"/>
          <p:nvPr/>
        </p:nvSpPr>
        <p:spPr>
          <a:xfrm>
            <a:off x="2349857" y="4005014"/>
            <a:ext cx="1995720" cy="595163"/>
          </a:xfrm>
          <a:prstGeom prst="rect">
            <a:avLst/>
          </a:prstGeom>
          <a:noFill/>
        </p:spPr>
        <p:txBody>
          <a:bodyPr wrap="square" lIns="0" tIns="0" rIns="0" bIns="0">
            <a:spAutoFit/>
          </a:bodyPr>
          <a:lstStyle/>
          <a:p>
            <a:pPr>
              <a:lnSpc>
                <a:spcPct val="85000"/>
              </a:lnSpc>
              <a:spcBef>
                <a:spcPts val="0"/>
              </a:spcBef>
            </a:pPr>
            <a:r>
              <a:rPr lang="en-US" sz="1400" b="1" dirty="0">
                <a:latin typeface="Arial" charset="0"/>
                <a:ea typeface="Arial" charset="0"/>
                <a:cs typeface="Arial" charset="0"/>
              </a:rPr>
              <a:t>1956</a:t>
            </a:r>
            <a:r>
              <a:rPr lang="en-US" sz="1200" dirty="0">
                <a:latin typeface="Arial" charset="0"/>
                <a:ea typeface="Arial" charset="0"/>
                <a:cs typeface="Arial" charset="0"/>
              </a:rPr>
              <a:t>: </a:t>
            </a:r>
            <a:r>
              <a:rPr lang="en-US" sz="1050" dirty="0">
                <a:latin typeface="Arial" charset="0"/>
                <a:ea typeface="Arial" charset="0"/>
                <a:cs typeface="Arial" charset="0"/>
              </a:rPr>
              <a:t>1</a:t>
            </a:r>
            <a:r>
              <a:rPr lang="en-US" sz="1050" baseline="30000" dirty="0">
                <a:latin typeface="Arial" charset="0"/>
                <a:ea typeface="Arial" charset="0"/>
                <a:cs typeface="Arial" charset="0"/>
              </a:rPr>
              <a:t>st</a:t>
            </a:r>
            <a:r>
              <a:rPr lang="en-US" sz="1050" dirty="0">
                <a:latin typeface="Arial" charset="0"/>
                <a:ea typeface="Arial" charset="0"/>
                <a:cs typeface="Arial" charset="0"/>
              </a:rPr>
              <a:t> reference to 4-part learning evaluation framework offered by Kirkpatrick and attributed to Raymond Katzell.</a:t>
            </a:r>
            <a:endParaRPr lang="en-US" sz="1200" dirty="0">
              <a:latin typeface="Arial" charset="0"/>
              <a:ea typeface="Arial" charset="0"/>
              <a:cs typeface="Arial" charset="0"/>
            </a:endParaRPr>
          </a:p>
        </p:txBody>
      </p:sp>
      <p:sp>
        <p:nvSpPr>
          <p:cNvPr id="4" name="Oval 3">
            <a:extLst>
              <a:ext uri="{FF2B5EF4-FFF2-40B4-BE49-F238E27FC236}">
                <a16:creationId xmlns:a16="http://schemas.microsoft.com/office/drawing/2014/main" id="{6482A53D-1B39-D2F2-4496-6F6D4D74B0AF}"/>
              </a:ext>
            </a:extLst>
          </p:cNvPr>
          <p:cNvSpPr>
            <a:spLocks noChangeAspect="1"/>
          </p:cNvSpPr>
          <p:nvPr/>
        </p:nvSpPr>
        <p:spPr>
          <a:xfrm>
            <a:off x="9345099"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5D299B1-FCAE-747A-403A-240F1AD73901}"/>
              </a:ext>
            </a:extLst>
          </p:cNvPr>
          <p:cNvSpPr>
            <a:spLocks noChangeAspect="1"/>
          </p:cNvSpPr>
          <p:nvPr/>
        </p:nvSpPr>
        <p:spPr>
          <a:xfrm>
            <a:off x="9885047"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6301D88-1D61-4974-A4FE-C41845A540F5}"/>
              </a:ext>
            </a:extLst>
          </p:cNvPr>
          <p:cNvSpPr>
            <a:spLocks noChangeAspect="1"/>
          </p:cNvSpPr>
          <p:nvPr/>
        </p:nvSpPr>
        <p:spPr>
          <a:xfrm>
            <a:off x="8805151"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DE331D7-278D-5378-AAE3-28E400486E7A}"/>
              </a:ext>
            </a:extLst>
          </p:cNvPr>
          <p:cNvSpPr txBox="1"/>
          <p:nvPr/>
        </p:nvSpPr>
        <p:spPr>
          <a:xfrm>
            <a:off x="5449237" y="2775517"/>
            <a:ext cx="1461990" cy="1086451"/>
          </a:xfrm>
          <a:prstGeom prst="rect">
            <a:avLst/>
          </a:prstGeom>
          <a:noFill/>
        </p:spPr>
        <p:txBody>
          <a:bodyPr wrap="square">
            <a:spAutoFit/>
          </a:bodyPr>
          <a:lstStyle/>
          <a:p>
            <a:pPr>
              <a:lnSpc>
                <a:spcPct val="85000"/>
              </a:lnSpc>
            </a:pPr>
            <a:r>
              <a:rPr lang="en-US" sz="1400" b="1" dirty="0">
                <a:latin typeface="Arial" charset="0"/>
                <a:ea typeface="Arial" charset="0"/>
                <a:cs typeface="Arial" charset="0"/>
              </a:rPr>
              <a:t>1983</a:t>
            </a:r>
            <a:r>
              <a:rPr lang="en-US" sz="1600" dirty="0">
                <a:latin typeface="Arial" charset="0"/>
                <a:ea typeface="Arial" charset="0"/>
                <a:cs typeface="Arial" charset="0"/>
              </a:rPr>
              <a:t>: </a:t>
            </a:r>
            <a:r>
              <a:rPr lang="en-US" sz="1050" dirty="0">
                <a:latin typeface="Arial" charset="0"/>
                <a:ea typeface="Arial" charset="0"/>
                <a:cs typeface="Arial" charset="0"/>
              </a:rPr>
              <a:t>Phillips: </a:t>
            </a:r>
            <a:r>
              <a:rPr lang="en-US" sz="1050" i="0" dirty="0">
                <a:effectLst/>
                <a:latin typeface="Arial" panose="020B0604020202020204" pitchFamily="34" charset="0"/>
              </a:rPr>
              <a:t>Handbook of Training Evaluation and Measurement Methods</a:t>
            </a:r>
          </a:p>
          <a:p>
            <a:pPr>
              <a:lnSpc>
                <a:spcPct val="85000"/>
              </a:lnSpc>
              <a:spcBef>
                <a:spcPts val="0"/>
              </a:spcBef>
            </a:pPr>
            <a:endParaRPr lang="en-US" sz="1800" dirty="0">
              <a:latin typeface="Arial" charset="0"/>
              <a:ea typeface="Arial" charset="0"/>
              <a:cs typeface="Arial" charset="0"/>
            </a:endParaRPr>
          </a:p>
        </p:txBody>
      </p:sp>
      <p:sp>
        <p:nvSpPr>
          <p:cNvPr id="35" name="Rectangle 70">
            <a:extLst>
              <a:ext uri="{FF2B5EF4-FFF2-40B4-BE49-F238E27FC236}">
                <a16:creationId xmlns:a16="http://schemas.microsoft.com/office/drawing/2014/main" id="{C8CF0747-E50D-A2A0-9BCB-5385CE6388B2}"/>
              </a:ext>
            </a:extLst>
          </p:cNvPr>
          <p:cNvSpPr>
            <a:spLocks noChangeArrowheads="1"/>
          </p:cNvSpPr>
          <p:nvPr/>
        </p:nvSpPr>
        <p:spPr bwMode="auto">
          <a:xfrm>
            <a:off x="845687" y="2775517"/>
            <a:ext cx="1097280" cy="1188720"/>
          </a:xfrm>
          <a:prstGeom prst="rect">
            <a:avLst/>
          </a:prstGeom>
          <a:noFill/>
          <a:ln w="9525">
            <a:noFill/>
            <a:miter lim="800000"/>
            <a:headEnd/>
            <a:tailEnd/>
          </a:ln>
        </p:spPr>
        <p:txBody>
          <a:bodyPr lIns="0" tIns="0" rIns="0" bIns="91440"/>
          <a:lstStyle/>
          <a:p>
            <a:pPr>
              <a:lnSpc>
                <a:spcPct val="85000"/>
              </a:lnSpc>
              <a:spcBef>
                <a:spcPts val="0"/>
              </a:spcBef>
            </a:pPr>
            <a:r>
              <a:rPr lang="en-US" sz="1400" b="1" dirty="0">
                <a:latin typeface="Arial" charset="0"/>
                <a:ea typeface="Arial" charset="0"/>
                <a:cs typeface="Arial" charset="0"/>
              </a:rPr>
              <a:t>1932-1940</a:t>
            </a:r>
          </a:p>
          <a:p>
            <a:pPr>
              <a:lnSpc>
                <a:spcPct val="85000"/>
              </a:lnSpc>
              <a:spcBef>
                <a:spcPts val="0"/>
              </a:spcBef>
            </a:pPr>
            <a:r>
              <a:rPr lang="en-US" sz="1050" dirty="0">
                <a:latin typeface="Arial" charset="0"/>
                <a:ea typeface="Arial" charset="0"/>
                <a:cs typeface="Arial" charset="0"/>
              </a:rPr>
              <a:t>U of Chicago study, objectives-based testing procedures to evaluate curriculum (Ralph Tyler)</a:t>
            </a:r>
            <a:endParaRPr lang="en-US" sz="1400" dirty="0">
              <a:latin typeface="Arial" charset="0"/>
              <a:ea typeface="Arial" charset="0"/>
              <a:cs typeface="Arial" charset="0"/>
            </a:endParaRPr>
          </a:p>
        </p:txBody>
      </p:sp>
      <p:sp>
        <p:nvSpPr>
          <p:cNvPr id="37" name="Oval 36">
            <a:extLst>
              <a:ext uri="{FF2B5EF4-FFF2-40B4-BE49-F238E27FC236}">
                <a16:creationId xmlns:a16="http://schemas.microsoft.com/office/drawing/2014/main" id="{1DE9DCEA-3B54-9437-31AA-A0331BE1133B}"/>
              </a:ext>
            </a:extLst>
          </p:cNvPr>
          <p:cNvSpPr>
            <a:spLocks noChangeAspect="1"/>
          </p:cNvSpPr>
          <p:nvPr/>
        </p:nvSpPr>
        <p:spPr>
          <a:xfrm>
            <a:off x="10964944"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310B8CA4-4412-7444-DC45-2003A9717CFE}"/>
              </a:ext>
            </a:extLst>
          </p:cNvPr>
          <p:cNvSpPr>
            <a:spLocks noChangeAspect="1"/>
          </p:cNvSpPr>
          <p:nvPr/>
        </p:nvSpPr>
        <p:spPr>
          <a:xfrm>
            <a:off x="10424995" y="2414009"/>
            <a:ext cx="139340" cy="137160"/>
          </a:xfrm>
          <a:prstGeom prst="ellipse">
            <a:avLst/>
          </a:prstGeom>
          <a:solidFill>
            <a:schemeClr val="tx2"/>
          </a:solidFill>
          <a:ln>
            <a:noFill/>
          </a:ln>
          <a:effectLst/>
        </p:spPr>
        <p:style>
          <a:lnRef idx="1">
            <a:schemeClr val="accent1"/>
          </a:lnRef>
          <a:fillRef idx="1001">
            <a:schemeClr val="dk2"/>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22F9F86-77D8-FE40-DEAC-4E988EFC6831}"/>
              </a:ext>
            </a:extLst>
          </p:cNvPr>
          <p:cNvSpPr txBox="1"/>
          <p:nvPr/>
        </p:nvSpPr>
        <p:spPr>
          <a:xfrm>
            <a:off x="825066" y="4163775"/>
            <a:ext cx="1461990" cy="538609"/>
          </a:xfrm>
          <a:prstGeom prst="rect">
            <a:avLst/>
          </a:prstGeom>
          <a:noFill/>
        </p:spPr>
        <p:txBody>
          <a:bodyPr wrap="square" lIns="0" tIns="0" rIns="0" bIns="0" rtlCol="0">
            <a:spAutoFit/>
          </a:bodyPr>
          <a:lstStyle/>
          <a:p>
            <a:r>
              <a:rPr lang="en-US" sz="1400" b="1" dirty="0">
                <a:latin typeface="Arial" charset="0"/>
                <a:cs typeface="Arial" charset="0"/>
              </a:rPr>
              <a:t>1943: </a:t>
            </a:r>
            <a:r>
              <a:rPr lang="en-US" sz="1050" dirty="0">
                <a:latin typeface="Arial" charset="0"/>
                <a:cs typeface="Arial" charset="0"/>
              </a:rPr>
              <a:t>American Society for Training Directors formed</a:t>
            </a:r>
          </a:p>
        </p:txBody>
      </p:sp>
      <p:pic>
        <p:nvPicPr>
          <p:cNvPr id="13" name="Picture 12">
            <a:extLst>
              <a:ext uri="{FF2B5EF4-FFF2-40B4-BE49-F238E27FC236}">
                <a16:creationId xmlns:a16="http://schemas.microsoft.com/office/drawing/2014/main" id="{D7B4905F-30BC-6956-BEE1-42F4AE099125}"/>
              </a:ext>
            </a:extLst>
          </p:cNvPr>
          <p:cNvPicPr>
            <a:picLocks noChangeAspect="1"/>
          </p:cNvPicPr>
          <p:nvPr/>
        </p:nvPicPr>
        <p:blipFill>
          <a:blip r:embed="rId2"/>
          <a:stretch>
            <a:fillRect/>
          </a:stretch>
        </p:blipFill>
        <p:spPr>
          <a:xfrm>
            <a:off x="779911" y="4912189"/>
            <a:ext cx="2298808" cy="1306481"/>
          </a:xfrm>
          <a:prstGeom prst="rect">
            <a:avLst/>
          </a:prstGeom>
        </p:spPr>
      </p:pic>
      <p:sp>
        <p:nvSpPr>
          <p:cNvPr id="20" name="TextBox 19">
            <a:extLst>
              <a:ext uri="{FF2B5EF4-FFF2-40B4-BE49-F238E27FC236}">
                <a16:creationId xmlns:a16="http://schemas.microsoft.com/office/drawing/2014/main" id="{0AB93260-6FFE-6C18-8573-973F4E234DF8}"/>
              </a:ext>
            </a:extLst>
          </p:cNvPr>
          <p:cNvSpPr txBox="1"/>
          <p:nvPr/>
        </p:nvSpPr>
        <p:spPr>
          <a:xfrm>
            <a:off x="646565" y="6345709"/>
            <a:ext cx="6139542" cy="230832"/>
          </a:xfrm>
          <a:prstGeom prst="rect">
            <a:avLst/>
          </a:prstGeom>
          <a:noFill/>
        </p:spPr>
        <p:txBody>
          <a:bodyPr wrap="square">
            <a:spAutoFit/>
          </a:bodyPr>
          <a:lstStyle/>
          <a:p>
            <a:r>
              <a:rPr lang="en-US" sz="900" dirty="0"/>
              <a:t>https://www.timetoast.com/timelines/evolution-of-the-training-profession-384baacb-ba88-4c4e-8f3a-3303a2dc5d1d</a:t>
            </a:r>
          </a:p>
        </p:txBody>
      </p:sp>
      <p:pic>
        <p:nvPicPr>
          <p:cNvPr id="27" name="Picture 26" descr="Text, logo&#10;&#10;Description automatically generated">
            <a:extLst>
              <a:ext uri="{FF2B5EF4-FFF2-40B4-BE49-F238E27FC236}">
                <a16:creationId xmlns:a16="http://schemas.microsoft.com/office/drawing/2014/main" id="{25DCFF8C-A5FD-AD51-8725-C9428120B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662" y="4714881"/>
            <a:ext cx="1322943" cy="588846"/>
          </a:xfrm>
          <a:prstGeom prst="rect">
            <a:avLst/>
          </a:prstGeom>
        </p:spPr>
      </p:pic>
    </p:spTree>
    <p:extLst>
      <p:ext uri="{BB962C8B-B14F-4D97-AF65-F5344CB8AC3E}">
        <p14:creationId xmlns:p14="http://schemas.microsoft.com/office/powerpoint/2010/main" val="17270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randombar(horizontal)">
                                      <p:cBhvr>
                                        <p:cTn id="15" dur="500"/>
                                        <p:tgtEl>
                                          <p:spTgt spid="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randombar(horizontal)">
                                      <p:cBhvr>
                                        <p:cTn id="23" dur="5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randombar(horizontal)">
                                      <p:cBhvr>
                                        <p:cTn id="33" dur="500"/>
                                        <p:tgtEl>
                                          <p:spTgt spid="88"/>
                                        </p:tgtEl>
                                      </p:cBhvr>
                                    </p:animEffect>
                                  </p:childTnLst>
                                </p:cTn>
                              </p:par>
                              <p:par>
                                <p:cTn id="34" presetID="14"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8" grpId="0"/>
      <p:bldP spid="89" grpId="0"/>
      <p:bldP spid="21" grpId="0"/>
      <p:bldP spid="3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6932-3E26-0E84-AB1B-100261BFE0DB}"/>
              </a:ext>
            </a:extLst>
          </p:cNvPr>
          <p:cNvSpPr>
            <a:spLocks noGrp="1"/>
          </p:cNvSpPr>
          <p:nvPr>
            <p:ph type="title"/>
          </p:nvPr>
        </p:nvSpPr>
        <p:spPr/>
        <p:txBody>
          <a:bodyPr/>
          <a:lstStyle/>
          <a:p>
            <a:r>
              <a:rPr lang="en-US" dirty="0"/>
              <a:t>Non-Use in L&amp;D</a:t>
            </a:r>
          </a:p>
        </p:txBody>
      </p:sp>
      <p:sp>
        <p:nvSpPr>
          <p:cNvPr id="4" name="Date Placeholder 3">
            <a:extLst>
              <a:ext uri="{FF2B5EF4-FFF2-40B4-BE49-F238E27FC236}">
                <a16:creationId xmlns:a16="http://schemas.microsoft.com/office/drawing/2014/main" id="{5BE93062-67C2-C086-839B-499E0AF82AB4}"/>
              </a:ext>
            </a:extLst>
          </p:cNvPr>
          <p:cNvSpPr>
            <a:spLocks noGrp="1"/>
          </p:cNvSpPr>
          <p:nvPr>
            <p:ph type="dt" sz="half" idx="10"/>
          </p:nvPr>
        </p:nvSpPr>
        <p:spPr/>
        <p:txBody>
          <a:body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a:extLst>
              <a:ext uri="{FF2B5EF4-FFF2-40B4-BE49-F238E27FC236}">
                <a16:creationId xmlns:a16="http://schemas.microsoft.com/office/drawing/2014/main" id="{231C56C6-1B7A-D710-4594-0C77F33B27E4}"/>
              </a:ext>
            </a:extLst>
          </p:cNvPr>
          <p:cNvSpPr>
            <a:spLocks noGrp="1"/>
          </p:cNvSpPr>
          <p:nvPr>
            <p:ph type="ftr" sz="quarter" idx="11"/>
          </p:nvPr>
        </p:nvSpPr>
        <p:spPr/>
        <p:txBody>
          <a:bodyPr/>
          <a:lstStyle/>
          <a:p>
            <a:pPr>
              <a:defRPr/>
            </a:pPr>
            <a:r>
              <a:rPr lang="en-US" dirty="0">
                <a:solidFill>
                  <a:srgbClr val="292929">
                    <a:lumMod val="75000"/>
                    <a:lumOff val="25000"/>
                  </a:srgbClr>
                </a:solidFill>
              </a:rPr>
              <a:t>Center for Talent Reporting</a:t>
            </a:r>
          </a:p>
        </p:txBody>
      </p:sp>
      <p:sp>
        <p:nvSpPr>
          <p:cNvPr id="6" name="Slide Number Placeholder 5">
            <a:extLst>
              <a:ext uri="{FF2B5EF4-FFF2-40B4-BE49-F238E27FC236}">
                <a16:creationId xmlns:a16="http://schemas.microsoft.com/office/drawing/2014/main" id="{7E59F5FC-AC45-163B-1213-F793A9F7ADDD}"/>
              </a:ext>
            </a:extLst>
          </p:cNvPr>
          <p:cNvSpPr>
            <a:spLocks noGrp="1"/>
          </p:cNvSpPr>
          <p:nvPr>
            <p:ph type="sldNum" sz="quarter" idx="12"/>
          </p:nvPr>
        </p:nvSpPr>
        <p:spPr/>
        <p:txBody>
          <a:bodyPr/>
          <a:lstStyle/>
          <a:p>
            <a:pPr>
              <a:defRPr/>
            </a:pPr>
            <a:fld id="{CB94A5B6-A587-BD47-8B1E-DC3DA0554FCF}" type="slidenum">
              <a:rPr lang="en-US" smtClean="0">
                <a:solidFill>
                  <a:prstClr val="white"/>
                </a:solidFill>
              </a:rPr>
              <a:pPr>
                <a:defRPr/>
              </a:pPr>
              <a:t>6</a:t>
            </a:fld>
            <a:endParaRPr lang="en-US" dirty="0">
              <a:solidFill>
                <a:prstClr val="white"/>
              </a:solidFill>
            </a:endParaRPr>
          </a:p>
        </p:txBody>
      </p:sp>
      <p:sp>
        <p:nvSpPr>
          <p:cNvPr id="3" name="Content Placeholder 2">
            <a:extLst>
              <a:ext uri="{FF2B5EF4-FFF2-40B4-BE49-F238E27FC236}">
                <a16:creationId xmlns:a16="http://schemas.microsoft.com/office/drawing/2014/main" id="{084BCA9C-69BD-187F-06CA-E72E5D1B120A}"/>
              </a:ext>
            </a:extLst>
          </p:cNvPr>
          <p:cNvSpPr>
            <a:spLocks noGrp="1"/>
          </p:cNvSpPr>
          <p:nvPr>
            <p:ph idx="13"/>
          </p:nvPr>
        </p:nvSpPr>
        <p:spPr>
          <a:xfrm>
            <a:off x="4605834" y="1918063"/>
            <a:ext cx="6487735" cy="4206240"/>
          </a:xfrm>
        </p:spPr>
        <p:txBody>
          <a:bodyPr/>
          <a:lstStyle/>
          <a:p>
            <a:pPr>
              <a:spcBef>
                <a:spcPts val="3000"/>
              </a:spcBef>
            </a:pPr>
            <a:r>
              <a:rPr lang="en-US" sz="2000" dirty="0"/>
              <a:t>Measurement strategies that never get implemented</a:t>
            </a:r>
          </a:p>
          <a:p>
            <a:pPr>
              <a:spcBef>
                <a:spcPts val="3000"/>
              </a:spcBef>
            </a:pPr>
            <a:r>
              <a:rPr lang="en-US" sz="2000" dirty="0"/>
              <a:t>Measurement strategies implemented but not sustained</a:t>
            </a:r>
          </a:p>
          <a:p>
            <a:pPr>
              <a:spcBef>
                <a:spcPts val="3000"/>
              </a:spcBef>
            </a:pPr>
            <a:r>
              <a:rPr lang="en-US" sz="2000" dirty="0"/>
              <a:t>Reports not read, or used for insights or decisions</a:t>
            </a:r>
          </a:p>
          <a:p>
            <a:pPr>
              <a:spcBef>
                <a:spcPts val="3000"/>
              </a:spcBef>
            </a:pPr>
            <a:r>
              <a:rPr lang="en-US" sz="2000" dirty="0"/>
              <a:t>Dashboards that practitioners don’t check</a:t>
            </a:r>
          </a:p>
          <a:p>
            <a:pPr>
              <a:spcBef>
                <a:spcPts val="3000"/>
              </a:spcBef>
            </a:pPr>
            <a:r>
              <a:rPr lang="en-US" sz="2000" dirty="0"/>
              <a:t>Analyses or impact studies that result in no change</a:t>
            </a:r>
          </a:p>
        </p:txBody>
      </p:sp>
      <p:pic>
        <p:nvPicPr>
          <p:cNvPr id="12" name="Picture Placeholder 11" descr="Stack of colorful files">
            <a:extLst>
              <a:ext uri="{FF2B5EF4-FFF2-40B4-BE49-F238E27FC236}">
                <a16:creationId xmlns:a16="http://schemas.microsoft.com/office/drawing/2014/main" id="{B05827F4-D0E7-68F7-C74A-EB17DBD00F6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8961" r="28961"/>
          <a:stretch>
            <a:fillRect/>
          </a:stretch>
        </p:blipFill>
        <p:spPr>
          <a:xfrm>
            <a:off x="665163" y="1846263"/>
            <a:ext cx="3200400" cy="4278312"/>
          </a:xfrm>
        </p:spPr>
      </p:pic>
    </p:spTree>
    <p:extLst>
      <p:ext uri="{BB962C8B-B14F-4D97-AF65-F5344CB8AC3E}">
        <p14:creationId xmlns:p14="http://schemas.microsoft.com/office/powerpoint/2010/main" val="413616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A4EE7485-1A16-4753-49D1-E47DA45173EE}"/>
              </a:ext>
            </a:extLst>
          </p:cNvPr>
          <p:cNvSpPr>
            <a:spLocks noChangeAspect="1"/>
          </p:cNvSpPr>
          <p:nvPr/>
        </p:nvSpPr>
        <p:spPr>
          <a:xfrm flipH="1">
            <a:off x="145977" y="2941646"/>
            <a:ext cx="1645920" cy="1645920"/>
          </a:xfrm>
          <a:prstGeom prst="ellipse">
            <a:avLst/>
          </a:prstGeom>
          <a:solidFill>
            <a:schemeClr val="tx1">
              <a:lumMod val="25000"/>
              <a:lumOff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800" dirty="0">
              <a:solidFill>
                <a:schemeClr val="tx2"/>
              </a:solidFill>
            </a:endParaRPr>
          </a:p>
        </p:txBody>
      </p:sp>
      <p:sp>
        <p:nvSpPr>
          <p:cNvPr id="9" name="Title 8">
            <a:extLst>
              <a:ext uri="{FF2B5EF4-FFF2-40B4-BE49-F238E27FC236}">
                <a16:creationId xmlns:a16="http://schemas.microsoft.com/office/drawing/2014/main" id="{ACED5990-97E7-9E0F-DEA9-F3B20812C4EB}"/>
              </a:ext>
            </a:extLst>
          </p:cNvPr>
          <p:cNvSpPr>
            <a:spLocks noGrp="1"/>
          </p:cNvSpPr>
          <p:nvPr>
            <p:ph type="title"/>
          </p:nvPr>
        </p:nvSpPr>
        <p:spPr/>
        <p:txBody>
          <a:bodyPr/>
          <a:lstStyle/>
          <a:p>
            <a:r>
              <a:rPr lang="en-US" dirty="0"/>
              <a:t>What Do We Mean by Use?</a:t>
            </a:r>
          </a:p>
        </p:txBody>
      </p:sp>
      <p:sp>
        <p:nvSpPr>
          <p:cNvPr id="4" name="Date Placeholder 3">
            <a:extLst>
              <a:ext uri="{FF2B5EF4-FFF2-40B4-BE49-F238E27FC236}">
                <a16:creationId xmlns:a16="http://schemas.microsoft.com/office/drawing/2014/main" id="{241E4197-EEB6-FF35-B2BF-06BC135D2E02}"/>
              </a:ext>
            </a:extLst>
          </p:cNvPr>
          <p:cNvSpPr>
            <a:spLocks noGrp="1"/>
          </p:cNvSpPr>
          <p:nvPr>
            <p:ph type="dt" sz="half" idx="10"/>
          </p:nvPr>
        </p:nvSpPr>
        <p:spPr/>
        <p:txBody>
          <a:bodyPr/>
          <a:lstStyle/>
          <a:p>
            <a:pPr>
              <a:defRPr/>
            </a:pPr>
            <a:fld id="{700F4A43-BAA7-447E-A8BE-C6F1C9DFDDEB}" type="datetime4">
              <a:rPr lang="en-US" smtClean="0">
                <a:solidFill>
                  <a:srgbClr val="292929">
                    <a:lumMod val="75000"/>
                    <a:lumOff val="25000"/>
                  </a:srgbClr>
                </a:solidFill>
              </a:rPr>
              <a:t>November 1, 2022</a:t>
            </a:fld>
            <a:endParaRPr lang="en-US" dirty="0">
              <a:solidFill>
                <a:srgbClr val="292929">
                  <a:lumMod val="75000"/>
                  <a:lumOff val="25000"/>
                </a:srgbClr>
              </a:solidFill>
            </a:endParaRPr>
          </a:p>
        </p:txBody>
      </p:sp>
      <p:sp>
        <p:nvSpPr>
          <p:cNvPr id="5" name="Footer Placeholder 4">
            <a:extLst>
              <a:ext uri="{FF2B5EF4-FFF2-40B4-BE49-F238E27FC236}">
                <a16:creationId xmlns:a16="http://schemas.microsoft.com/office/drawing/2014/main" id="{E010AA81-4CEC-45FD-36A0-92A798E99109}"/>
              </a:ext>
            </a:extLst>
          </p:cNvPr>
          <p:cNvSpPr>
            <a:spLocks noGrp="1"/>
          </p:cNvSpPr>
          <p:nvPr>
            <p:ph type="ftr" sz="quarter" idx="11"/>
          </p:nvPr>
        </p:nvSpPr>
        <p:spPr/>
        <p:txBody>
          <a:bodyPr/>
          <a:lstStyle/>
          <a:p>
            <a:pPr>
              <a:defRPr/>
            </a:pPr>
            <a:r>
              <a:rPr lang="en-US" dirty="0">
                <a:solidFill>
                  <a:srgbClr val="292929">
                    <a:lumMod val="75000"/>
                    <a:lumOff val="25000"/>
                  </a:srgbClr>
                </a:solidFill>
              </a:rPr>
              <a:t>Center for Talent Reporting</a:t>
            </a:r>
          </a:p>
        </p:txBody>
      </p:sp>
      <p:sp>
        <p:nvSpPr>
          <p:cNvPr id="6" name="Slide Number Placeholder 5">
            <a:extLst>
              <a:ext uri="{FF2B5EF4-FFF2-40B4-BE49-F238E27FC236}">
                <a16:creationId xmlns:a16="http://schemas.microsoft.com/office/drawing/2014/main" id="{B4A49633-0BDF-29DA-5E11-EBBEE77FD755}"/>
              </a:ext>
            </a:extLst>
          </p:cNvPr>
          <p:cNvSpPr>
            <a:spLocks noGrp="1"/>
          </p:cNvSpPr>
          <p:nvPr>
            <p:ph type="sldNum" sz="quarter" idx="12"/>
          </p:nvPr>
        </p:nvSpPr>
        <p:spPr/>
        <p:txBody>
          <a:bodyPr/>
          <a:lstStyle/>
          <a:p>
            <a:pPr>
              <a:defRPr/>
            </a:pPr>
            <a:fld id="{CB94A5B6-A587-BD47-8B1E-DC3DA0554FCF}" type="slidenum">
              <a:rPr lang="en-US" smtClean="0">
                <a:solidFill>
                  <a:prstClr val="white"/>
                </a:solidFill>
              </a:rPr>
              <a:pPr>
                <a:defRPr/>
              </a:pPr>
              <a:t>7</a:t>
            </a:fld>
            <a:endParaRPr lang="en-US" dirty="0">
              <a:solidFill>
                <a:prstClr val="white"/>
              </a:solidFill>
            </a:endParaRPr>
          </a:p>
        </p:txBody>
      </p:sp>
      <p:sp>
        <p:nvSpPr>
          <p:cNvPr id="30" name="Content Placeholder 29">
            <a:extLst>
              <a:ext uri="{FF2B5EF4-FFF2-40B4-BE49-F238E27FC236}">
                <a16:creationId xmlns:a16="http://schemas.microsoft.com/office/drawing/2014/main" id="{F0B8DCB9-86DC-E3E3-1D11-409BF9326873}"/>
              </a:ext>
            </a:extLst>
          </p:cNvPr>
          <p:cNvSpPr>
            <a:spLocks noGrp="1"/>
          </p:cNvSpPr>
          <p:nvPr>
            <p:ph idx="13"/>
          </p:nvPr>
        </p:nvSpPr>
        <p:spPr>
          <a:xfrm>
            <a:off x="5105328" y="1955075"/>
            <a:ext cx="3200400" cy="4206240"/>
          </a:xfrm>
        </p:spPr>
        <p:txBody>
          <a:bodyPr/>
          <a:lstStyle/>
          <a:p>
            <a:r>
              <a:rPr lang="en-US" dirty="0"/>
              <a:t>Carol Weiss</a:t>
            </a:r>
          </a:p>
          <a:p>
            <a:pPr lvl="1"/>
            <a:r>
              <a:rPr lang="en-US" dirty="0">
                <a:solidFill>
                  <a:srgbClr val="4D5156"/>
                </a:solidFill>
              </a:rPr>
              <a:t>A founder of the scientific study of social programs and policies</a:t>
            </a:r>
            <a:endParaRPr lang="en-US" dirty="0"/>
          </a:p>
          <a:p>
            <a:pPr lvl="1"/>
            <a:r>
              <a:rPr lang="en-US" dirty="0"/>
              <a:t>1988: Spoke at the AEA Conference about evaluation use and caused a ‘little ruckus’ </a:t>
            </a:r>
          </a:p>
          <a:p>
            <a:pPr lvl="1"/>
            <a:r>
              <a:rPr lang="en-US" dirty="0"/>
              <a:t>Michael Patton disagreed vehemently</a:t>
            </a:r>
          </a:p>
          <a:p>
            <a:r>
              <a:rPr lang="en-US" dirty="0"/>
              <a:t>What is use?</a:t>
            </a:r>
          </a:p>
          <a:p>
            <a:r>
              <a:rPr lang="en-US" dirty="0"/>
              <a:t>Who is accountable for it?</a:t>
            </a:r>
          </a:p>
          <a:p>
            <a:endParaRPr lang="en-US" dirty="0"/>
          </a:p>
        </p:txBody>
      </p:sp>
      <p:sp>
        <p:nvSpPr>
          <p:cNvPr id="31" name="Content Placeholder 30">
            <a:extLst>
              <a:ext uri="{FF2B5EF4-FFF2-40B4-BE49-F238E27FC236}">
                <a16:creationId xmlns:a16="http://schemas.microsoft.com/office/drawing/2014/main" id="{29B761F2-6418-29AD-7B68-2AD0FC0CB17B}"/>
              </a:ext>
            </a:extLst>
          </p:cNvPr>
          <p:cNvSpPr>
            <a:spLocks noGrp="1"/>
          </p:cNvSpPr>
          <p:nvPr>
            <p:ph idx="14"/>
          </p:nvPr>
        </p:nvSpPr>
        <p:spPr/>
        <p:txBody>
          <a:bodyPr/>
          <a:lstStyle/>
          <a:p>
            <a:r>
              <a:rPr lang="en-US" dirty="0"/>
              <a:t>The ruckus spurred a lot of work to focus on use</a:t>
            </a:r>
          </a:p>
          <a:p>
            <a:pPr lvl="1"/>
            <a:r>
              <a:rPr lang="en-US" dirty="0"/>
              <a:t>Utilization focused evaluation (Patton) </a:t>
            </a:r>
          </a:p>
          <a:p>
            <a:pPr lvl="1"/>
            <a:r>
              <a:rPr lang="en-US" dirty="0"/>
              <a:t>Empowerment evaluation (Fetterman)</a:t>
            </a:r>
          </a:p>
          <a:p>
            <a:pPr lvl="1"/>
            <a:r>
              <a:rPr lang="en-US" dirty="0"/>
              <a:t>Participatory evaluation (Burke, Patton)</a:t>
            </a:r>
          </a:p>
          <a:p>
            <a:pPr lvl="1"/>
            <a:r>
              <a:rPr lang="en-US" dirty="0"/>
              <a:t>Collaborative evaluation (Rodríguez-Campos, Rincones-Gómez)</a:t>
            </a:r>
          </a:p>
          <a:p>
            <a:pPr lvl="1"/>
            <a:endParaRPr lang="en-US" dirty="0"/>
          </a:p>
          <a:p>
            <a:pPr lvl="1"/>
            <a:endParaRPr lang="en-US" dirty="0"/>
          </a:p>
          <a:p>
            <a:endParaRPr lang="en-US" dirty="0"/>
          </a:p>
        </p:txBody>
      </p:sp>
      <p:sp>
        <p:nvSpPr>
          <p:cNvPr id="11" name="Oval 10">
            <a:extLst>
              <a:ext uri="{FF2B5EF4-FFF2-40B4-BE49-F238E27FC236}">
                <a16:creationId xmlns:a16="http://schemas.microsoft.com/office/drawing/2014/main" id="{8D51B3D7-44F7-701A-828C-8E93E4806533}"/>
              </a:ext>
            </a:extLst>
          </p:cNvPr>
          <p:cNvSpPr>
            <a:spLocks noChangeAspect="1"/>
          </p:cNvSpPr>
          <p:nvPr/>
        </p:nvSpPr>
        <p:spPr>
          <a:xfrm flipH="1">
            <a:off x="1690843" y="1679864"/>
            <a:ext cx="1645920" cy="1645920"/>
          </a:xfrm>
          <a:prstGeom prst="ellipse">
            <a:avLst/>
          </a:prstGeom>
          <a:solidFill>
            <a:schemeClr val="tx1">
              <a:lumMod val="25000"/>
              <a:lumOff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800" dirty="0">
              <a:solidFill>
                <a:schemeClr val="tx2"/>
              </a:solidFill>
            </a:endParaRPr>
          </a:p>
        </p:txBody>
      </p:sp>
      <p:sp>
        <p:nvSpPr>
          <p:cNvPr id="12" name="Rechteck 24">
            <a:extLst>
              <a:ext uri="{FF2B5EF4-FFF2-40B4-BE49-F238E27FC236}">
                <a16:creationId xmlns:a16="http://schemas.microsoft.com/office/drawing/2014/main" id="{70A49406-2BC0-4BD6-FFEC-0CBB9BB86A3E}"/>
              </a:ext>
            </a:extLst>
          </p:cNvPr>
          <p:cNvSpPr/>
          <p:nvPr/>
        </p:nvSpPr>
        <p:spPr bwMode="gray">
          <a:xfrm flipH="1">
            <a:off x="1695766" y="2185744"/>
            <a:ext cx="1636075" cy="355482"/>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lvl="0" algn="ctr">
              <a:lnSpc>
                <a:spcPct val="95000"/>
              </a:lnSpc>
              <a:spcAft>
                <a:spcPts val="600"/>
              </a:spcAft>
              <a:defRPr/>
            </a:pPr>
            <a:r>
              <a:rPr lang="en-US" b="1" dirty="0">
                <a:solidFill>
                  <a:srgbClr val="000000"/>
                </a:solidFill>
              </a:rPr>
              <a:t>Instrumental</a:t>
            </a:r>
            <a:endParaRPr lang="en-US" sz="1050" dirty="0">
              <a:solidFill>
                <a:srgbClr val="000000"/>
              </a:solidFill>
            </a:endParaRPr>
          </a:p>
        </p:txBody>
      </p:sp>
      <p:sp>
        <p:nvSpPr>
          <p:cNvPr id="13" name="Oval 12">
            <a:extLst>
              <a:ext uri="{FF2B5EF4-FFF2-40B4-BE49-F238E27FC236}">
                <a16:creationId xmlns:a16="http://schemas.microsoft.com/office/drawing/2014/main" id="{E6C40A7A-9485-4E72-D88F-FDCAFA7BD8BE}"/>
              </a:ext>
            </a:extLst>
          </p:cNvPr>
          <p:cNvSpPr/>
          <p:nvPr/>
        </p:nvSpPr>
        <p:spPr>
          <a:xfrm flipH="1">
            <a:off x="2138431" y="2770897"/>
            <a:ext cx="750744" cy="750744"/>
          </a:xfrm>
          <a:prstGeom prst="ellipse">
            <a:avLst/>
          </a:prstGeom>
          <a:solidFill>
            <a:schemeClr val="tx1">
              <a:lumMod val="50000"/>
              <a:lumOff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3200" b="1" dirty="0">
                <a:solidFill>
                  <a:schemeClr val="bg1"/>
                </a:solidFill>
              </a:rPr>
              <a:t>01</a:t>
            </a:r>
            <a:endParaRPr lang="en-IN" sz="3200" b="1" dirty="0">
              <a:solidFill>
                <a:schemeClr val="bg1"/>
              </a:solidFill>
            </a:endParaRPr>
          </a:p>
        </p:txBody>
      </p:sp>
      <p:sp>
        <p:nvSpPr>
          <p:cNvPr id="15" name="Oval 14">
            <a:extLst>
              <a:ext uri="{FF2B5EF4-FFF2-40B4-BE49-F238E27FC236}">
                <a16:creationId xmlns:a16="http://schemas.microsoft.com/office/drawing/2014/main" id="{F0534CDE-4AC2-1B75-899A-26DACC2388E6}"/>
              </a:ext>
            </a:extLst>
          </p:cNvPr>
          <p:cNvSpPr>
            <a:spLocks noChangeAspect="1"/>
          </p:cNvSpPr>
          <p:nvPr/>
        </p:nvSpPr>
        <p:spPr>
          <a:xfrm rot="10800000" flipH="1">
            <a:off x="3218098" y="2941646"/>
            <a:ext cx="1645920" cy="1645920"/>
          </a:xfrm>
          <a:prstGeom prst="ellipse">
            <a:avLst/>
          </a:prstGeom>
          <a:solidFill>
            <a:schemeClr val="tx1">
              <a:lumMod val="25000"/>
              <a:lumOff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800" dirty="0">
              <a:solidFill>
                <a:schemeClr val="tx2"/>
              </a:solidFill>
            </a:endParaRPr>
          </a:p>
        </p:txBody>
      </p:sp>
      <p:sp>
        <p:nvSpPr>
          <p:cNvPr id="16" name="Rechteck 24">
            <a:extLst>
              <a:ext uri="{FF2B5EF4-FFF2-40B4-BE49-F238E27FC236}">
                <a16:creationId xmlns:a16="http://schemas.microsoft.com/office/drawing/2014/main" id="{625AB8B6-B56A-F801-2F97-8B114CFCB7F9}"/>
              </a:ext>
            </a:extLst>
          </p:cNvPr>
          <p:cNvSpPr/>
          <p:nvPr/>
        </p:nvSpPr>
        <p:spPr bwMode="gray">
          <a:xfrm flipH="1">
            <a:off x="3356031" y="3570653"/>
            <a:ext cx="1491979" cy="355482"/>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lvl="0" algn="ctr">
              <a:lnSpc>
                <a:spcPct val="95000"/>
              </a:lnSpc>
              <a:spcAft>
                <a:spcPts val="600"/>
              </a:spcAft>
              <a:defRPr/>
            </a:pPr>
            <a:r>
              <a:rPr lang="en-US" b="1" dirty="0">
                <a:solidFill>
                  <a:srgbClr val="000000"/>
                </a:solidFill>
              </a:rPr>
              <a:t>Conceptual</a:t>
            </a:r>
          </a:p>
        </p:txBody>
      </p:sp>
      <p:sp>
        <p:nvSpPr>
          <p:cNvPr id="17" name="Oval 16">
            <a:extLst>
              <a:ext uri="{FF2B5EF4-FFF2-40B4-BE49-F238E27FC236}">
                <a16:creationId xmlns:a16="http://schemas.microsoft.com/office/drawing/2014/main" id="{FE924718-A094-C576-A842-A57B27A5006F}"/>
              </a:ext>
            </a:extLst>
          </p:cNvPr>
          <p:cNvSpPr/>
          <p:nvPr/>
        </p:nvSpPr>
        <p:spPr>
          <a:xfrm flipH="1">
            <a:off x="2625713" y="3373022"/>
            <a:ext cx="750744" cy="750744"/>
          </a:xfrm>
          <a:prstGeom prst="ellipse">
            <a:avLst/>
          </a:prstGeom>
          <a:solidFill>
            <a:schemeClr val="tx1">
              <a:lumMod val="50000"/>
              <a:lumOff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3200" b="1" dirty="0">
                <a:solidFill>
                  <a:schemeClr val="bg1"/>
                </a:solidFill>
              </a:rPr>
              <a:t>02</a:t>
            </a:r>
            <a:endParaRPr lang="en-IN" sz="3200" b="1" dirty="0">
              <a:solidFill>
                <a:schemeClr val="bg1"/>
              </a:solidFill>
            </a:endParaRPr>
          </a:p>
        </p:txBody>
      </p:sp>
      <p:sp>
        <p:nvSpPr>
          <p:cNvPr id="19" name="Oval 18">
            <a:extLst>
              <a:ext uri="{FF2B5EF4-FFF2-40B4-BE49-F238E27FC236}">
                <a16:creationId xmlns:a16="http://schemas.microsoft.com/office/drawing/2014/main" id="{3F5D46B4-8CAA-B759-EAFF-8D054FF1C19B}"/>
              </a:ext>
            </a:extLst>
          </p:cNvPr>
          <p:cNvSpPr>
            <a:spLocks noChangeAspect="1"/>
          </p:cNvSpPr>
          <p:nvPr/>
        </p:nvSpPr>
        <p:spPr>
          <a:xfrm rot="10800000" flipH="1">
            <a:off x="1680595" y="4203429"/>
            <a:ext cx="1645920" cy="1645920"/>
          </a:xfrm>
          <a:prstGeom prst="ellipse">
            <a:avLst/>
          </a:prstGeom>
          <a:solidFill>
            <a:schemeClr val="tx1">
              <a:lumMod val="25000"/>
              <a:lumOff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800" dirty="0">
              <a:solidFill>
                <a:schemeClr val="tx2"/>
              </a:solidFill>
            </a:endParaRPr>
          </a:p>
        </p:txBody>
      </p:sp>
      <p:sp>
        <p:nvSpPr>
          <p:cNvPr id="21" name="Oval 20">
            <a:extLst>
              <a:ext uri="{FF2B5EF4-FFF2-40B4-BE49-F238E27FC236}">
                <a16:creationId xmlns:a16="http://schemas.microsoft.com/office/drawing/2014/main" id="{37980B18-9401-ED76-D82B-E4A361178459}"/>
              </a:ext>
            </a:extLst>
          </p:cNvPr>
          <p:cNvSpPr/>
          <p:nvPr/>
        </p:nvSpPr>
        <p:spPr>
          <a:xfrm flipH="1">
            <a:off x="2128182" y="3978107"/>
            <a:ext cx="750744" cy="750744"/>
          </a:xfrm>
          <a:prstGeom prst="ellipse">
            <a:avLst/>
          </a:prstGeom>
          <a:solidFill>
            <a:schemeClr val="tx1">
              <a:lumMod val="50000"/>
              <a:lumOff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3200" b="1" dirty="0">
                <a:solidFill>
                  <a:schemeClr val="bg1"/>
                </a:solidFill>
              </a:rPr>
              <a:t>03</a:t>
            </a:r>
            <a:endParaRPr lang="en-IN" sz="3200" b="1" dirty="0">
              <a:solidFill>
                <a:schemeClr val="bg1"/>
              </a:solidFill>
            </a:endParaRPr>
          </a:p>
        </p:txBody>
      </p:sp>
      <p:sp>
        <p:nvSpPr>
          <p:cNvPr id="25" name="Oval 24">
            <a:extLst>
              <a:ext uri="{FF2B5EF4-FFF2-40B4-BE49-F238E27FC236}">
                <a16:creationId xmlns:a16="http://schemas.microsoft.com/office/drawing/2014/main" id="{A69B1895-2C5B-14A8-6F20-8975E33ED6DB}"/>
              </a:ext>
            </a:extLst>
          </p:cNvPr>
          <p:cNvSpPr/>
          <p:nvPr/>
        </p:nvSpPr>
        <p:spPr>
          <a:xfrm flipH="1">
            <a:off x="1640528" y="3373022"/>
            <a:ext cx="750744" cy="750744"/>
          </a:xfrm>
          <a:prstGeom prst="ellipse">
            <a:avLst/>
          </a:prstGeom>
          <a:solidFill>
            <a:schemeClr val="tx1">
              <a:lumMod val="50000"/>
              <a:lumOff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3200" b="1" dirty="0">
                <a:solidFill>
                  <a:schemeClr val="bg1"/>
                </a:solidFill>
              </a:rPr>
              <a:t>04</a:t>
            </a:r>
            <a:endParaRPr lang="en-IN" sz="3200" b="1" dirty="0">
              <a:solidFill>
                <a:schemeClr val="bg1"/>
              </a:solidFill>
            </a:endParaRPr>
          </a:p>
        </p:txBody>
      </p:sp>
      <p:sp>
        <p:nvSpPr>
          <p:cNvPr id="27" name="Rechteck 24">
            <a:extLst>
              <a:ext uri="{FF2B5EF4-FFF2-40B4-BE49-F238E27FC236}">
                <a16:creationId xmlns:a16="http://schemas.microsoft.com/office/drawing/2014/main" id="{09CA608C-3724-8136-8365-B980EB85699F}"/>
              </a:ext>
            </a:extLst>
          </p:cNvPr>
          <p:cNvSpPr/>
          <p:nvPr/>
        </p:nvSpPr>
        <p:spPr bwMode="gray">
          <a:xfrm flipH="1">
            <a:off x="1725082" y="4808514"/>
            <a:ext cx="1556945"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lvl="0" algn="ctr">
              <a:lnSpc>
                <a:spcPct val="95000"/>
              </a:lnSpc>
              <a:spcAft>
                <a:spcPts val="600"/>
              </a:spcAft>
              <a:defRPr/>
            </a:pPr>
            <a:r>
              <a:rPr lang="en-US" b="1" dirty="0">
                <a:solidFill>
                  <a:srgbClr val="000000"/>
                </a:solidFill>
              </a:rPr>
              <a:t>Support Mobilization</a:t>
            </a:r>
          </a:p>
        </p:txBody>
      </p:sp>
      <p:sp>
        <p:nvSpPr>
          <p:cNvPr id="28" name="Rechteck 24">
            <a:extLst>
              <a:ext uri="{FF2B5EF4-FFF2-40B4-BE49-F238E27FC236}">
                <a16:creationId xmlns:a16="http://schemas.microsoft.com/office/drawing/2014/main" id="{E1B084E8-7789-6727-1707-BAC4855D3BCF}"/>
              </a:ext>
            </a:extLst>
          </p:cNvPr>
          <p:cNvSpPr/>
          <p:nvPr/>
        </p:nvSpPr>
        <p:spPr bwMode="gray">
          <a:xfrm flipH="1">
            <a:off x="356306" y="3455291"/>
            <a:ext cx="1225263"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lvl="0" algn="ctr">
              <a:lnSpc>
                <a:spcPct val="95000"/>
              </a:lnSpc>
              <a:spcAft>
                <a:spcPts val="600"/>
              </a:spcAft>
              <a:defRPr/>
            </a:pPr>
            <a:r>
              <a:rPr lang="en-US" b="1" dirty="0">
                <a:solidFill>
                  <a:srgbClr val="000000"/>
                </a:solidFill>
              </a:rPr>
              <a:t>External Influence</a:t>
            </a:r>
            <a:endParaRPr lang="en-US" sz="1050" dirty="0">
              <a:solidFill>
                <a:srgbClr val="000000"/>
              </a:solidFill>
            </a:endParaRPr>
          </a:p>
        </p:txBody>
      </p:sp>
      <p:sp>
        <p:nvSpPr>
          <p:cNvPr id="3" name="TextBox 2">
            <a:extLst>
              <a:ext uri="{FF2B5EF4-FFF2-40B4-BE49-F238E27FC236}">
                <a16:creationId xmlns:a16="http://schemas.microsoft.com/office/drawing/2014/main" id="{680A1EDB-4D44-E84F-4DB3-D16DCFED1AFE}"/>
              </a:ext>
            </a:extLst>
          </p:cNvPr>
          <p:cNvSpPr txBox="1"/>
          <p:nvPr/>
        </p:nvSpPr>
        <p:spPr>
          <a:xfrm>
            <a:off x="2539724" y="6475343"/>
            <a:ext cx="6528076" cy="261610"/>
          </a:xfrm>
          <a:prstGeom prst="rect">
            <a:avLst/>
          </a:prstGeom>
          <a:noFill/>
        </p:spPr>
        <p:txBody>
          <a:bodyPr wrap="square">
            <a:spAutoFit/>
          </a:bodyPr>
          <a:lstStyle/>
          <a:p>
            <a:r>
              <a:rPr lang="en-US" sz="1100" dirty="0"/>
              <a:t>*Sources: Chapter ‘‘Utilization of Evaluation: Toward Comparative Study and AJE Vol 19 #1, 1998</a:t>
            </a:r>
          </a:p>
        </p:txBody>
      </p:sp>
    </p:spTree>
    <p:extLst>
      <p:ext uri="{BB962C8B-B14F-4D97-AF65-F5344CB8AC3E}">
        <p14:creationId xmlns:p14="http://schemas.microsoft.com/office/powerpoint/2010/main" val="29492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10" dur="500"/>
                                        <p:tgtEl>
                                          <p:spTgt spid="30">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3" dur="500"/>
                                        <p:tgtEl>
                                          <p:spTgt spid="30">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randombar(horizontal)">
                                      <p:cBhvr>
                                        <p:cTn id="16" dur="500"/>
                                        <p:tgtEl>
                                          <p:spTgt spid="30">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animEffect transition="in" filter="randombar(horizontal)">
                                      <p:cBhvr>
                                        <p:cTn id="19" dur="500"/>
                                        <p:tgtEl>
                                          <p:spTgt spid="30">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xEl>
                                              <p:pRg st="5" end="5"/>
                                            </p:txEl>
                                          </p:spTgt>
                                        </p:tgtEl>
                                        <p:attrNameLst>
                                          <p:attrName>style.visibility</p:attrName>
                                        </p:attrNameLst>
                                      </p:cBhvr>
                                      <p:to>
                                        <p:strVal val="visible"/>
                                      </p:to>
                                    </p:set>
                                    <p:animEffect transition="in" filter="randombar(horizontal)">
                                      <p:cBhvr>
                                        <p:cTn id="22" dur="500"/>
                                        <p:tgtEl>
                                          <p:spTgt spid="3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randombar(horizontal)">
                                      <p:cBhvr>
                                        <p:cTn id="60" dur="500"/>
                                        <p:tgtEl>
                                          <p:spTgt spid="2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randombar(horizontal)">
                                      <p:cBhvr>
                                        <p:cTn id="63" dur="500"/>
                                        <p:tgtEl>
                                          <p:spTgt spid="28"/>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71" dur="500"/>
                                        <p:tgtEl>
                                          <p:spTgt spid="31">
                                            <p:txEl>
                                              <p:pRg st="0" end="0"/>
                                            </p:txEl>
                                          </p:spTgt>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74" dur="500"/>
                                        <p:tgtEl>
                                          <p:spTgt spid="31">
                                            <p:txEl>
                                              <p:pRg st="1" end="1"/>
                                            </p:txEl>
                                          </p:spTgt>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77" dur="500"/>
                                        <p:tgtEl>
                                          <p:spTgt spid="31">
                                            <p:txEl>
                                              <p:pRg st="2" end="2"/>
                                            </p:txEl>
                                          </p:spTgt>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31">
                                            <p:txEl>
                                              <p:pRg st="3" end="3"/>
                                            </p:txEl>
                                          </p:spTgt>
                                        </p:tgtEl>
                                        <p:attrNameLst>
                                          <p:attrName>style.visibility</p:attrName>
                                        </p:attrNameLst>
                                      </p:cBhvr>
                                      <p:to>
                                        <p:strVal val="visible"/>
                                      </p:to>
                                    </p:set>
                                    <p:animEffect transition="in" filter="randombar(horizontal)">
                                      <p:cBhvr>
                                        <p:cTn id="80" dur="500"/>
                                        <p:tgtEl>
                                          <p:spTgt spid="31">
                                            <p:txEl>
                                              <p:pRg st="3" end="3"/>
                                            </p:txEl>
                                          </p:spTgt>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1">
                                            <p:txEl>
                                              <p:pRg st="4" end="4"/>
                                            </p:txEl>
                                          </p:spTgt>
                                        </p:tgtEl>
                                        <p:attrNameLst>
                                          <p:attrName>style.visibility</p:attrName>
                                        </p:attrNameLst>
                                      </p:cBhvr>
                                      <p:to>
                                        <p:strVal val="visible"/>
                                      </p:to>
                                    </p:set>
                                    <p:animEffect transition="in" filter="randombar(horizontal)">
                                      <p:cBhvr>
                                        <p:cTn id="83"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build="p"/>
      <p:bldP spid="11" grpId="0" animBg="1"/>
      <p:bldP spid="12" grpId="0"/>
      <p:bldP spid="13" grpId="0" animBg="1"/>
      <p:bldP spid="15" grpId="0" animBg="1"/>
      <p:bldP spid="16" grpId="0"/>
      <p:bldP spid="17" grpId="0" animBg="1"/>
      <p:bldP spid="19" grpId="0" animBg="1"/>
      <p:bldP spid="21" grpId="0" animBg="1"/>
      <p:bldP spid="25" grpId="0" animBg="1"/>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BF90-D93C-D842-B767-BAB106D6C1AD}"/>
              </a:ext>
            </a:extLst>
          </p:cNvPr>
          <p:cNvSpPr>
            <a:spLocks noGrp="1"/>
          </p:cNvSpPr>
          <p:nvPr>
            <p:ph type="title"/>
          </p:nvPr>
        </p:nvSpPr>
        <p:spPr/>
        <p:txBody>
          <a:bodyPr/>
          <a:lstStyle/>
          <a:p>
            <a:r>
              <a:rPr lang="en-US" dirty="0"/>
              <a:t>Q&amp;A: What Questions Do You Have?</a:t>
            </a:r>
          </a:p>
        </p:txBody>
      </p:sp>
      <p:sp>
        <p:nvSpPr>
          <p:cNvPr id="3" name="Slide Number Placeholder 2">
            <a:extLst>
              <a:ext uri="{FF2B5EF4-FFF2-40B4-BE49-F238E27FC236}">
                <a16:creationId xmlns:a16="http://schemas.microsoft.com/office/drawing/2014/main" id="{CE9D4DB7-083D-BA5D-4301-A0167C45AC0F}"/>
              </a:ext>
            </a:extLst>
          </p:cNvPr>
          <p:cNvSpPr>
            <a:spLocks noGrp="1"/>
          </p:cNvSpPr>
          <p:nvPr>
            <p:ph type="sldNum" sz="quarter" idx="10"/>
          </p:nvPr>
        </p:nvSpPr>
        <p:spPr/>
        <p:txBody>
          <a:bodyPr/>
          <a:lstStyle/>
          <a:p>
            <a:fld id="{A9839A26-2E62-4332-8381-306FE67E17B4}" type="slidenum">
              <a:rPr lang="en-US" smtClean="0"/>
              <a:pPr/>
              <a:t>8</a:t>
            </a:fld>
            <a:endParaRPr lang="en-US" dirty="0"/>
          </a:p>
        </p:txBody>
      </p:sp>
      <p:sp>
        <p:nvSpPr>
          <p:cNvPr id="4" name="Date Placeholder 3">
            <a:extLst>
              <a:ext uri="{FF2B5EF4-FFF2-40B4-BE49-F238E27FC236}">
                <a16:creationId xmlns:a16="http://schemas.microsoft.com/office/drawing/2014/main" id="{289D9C90-033A-7D45-78C2-7FF58CB45210}"/>
              </a:ext>
            </a:extLst>
          </p:cNvPr>
          <p:cNvSpPr>
            <a:spLocks noGrp="1"/>
          </p:cNvSpPr>
          <p:nvPr>
            <p:ph type="dt" sz="half" idx="11"/>
          </p:nvPr>
        </p:nvSpPr>
        <p:spPr/>
        <p:txBody>
          <a:bodyPr/>
          <a:lstStyle/>
          <a:p>
            <a:fld id="{E48812DF-4D9A-47FF-B37B-370573F1895A}" type="datetime5">
              <a:rPr lang="en-US" smtClean="0"/>
              <a:t>1-Nov-22</a:t>
            </a:fld>
            <a:endParaRPr lang="en-US" dirty="0"/>
          </a:p>
        </p:txBody>
      </p:sp>
      <p:sp>
        <p:nvSpPr>
          <p:cNvPr id="5" name="Footer Placeholder 4">
            <a:extLst>
              <a:ext uri="{FF2B5EF4-FFF2-40B4-BE49-F238E27FC236}">
                <a16:creationId xmlns:a16="http://schemas.microsoft.com/office/drawing/2014/main" id="{95F3F2B1-BDF0-3C09-76B0-33FF3E18BBEE}"/>
              </a:ext>
            </a:extLst>
          </p:cNvPr>
          <p:cNvSpPr>
            <a:spLocks noGrp="1"/>
          </p:cNvSpPr>
          <p:nvPr>
            <p:ph type="ftr" sz="quarter" idx="12"/>
          </p:nvPr>
        </p:nvSpPr>
        <p:spPr/>
        <p:txBody>
          <a:bodyPr/>
          <a:lstStyle/>
          <a:p>
            <a:r>
              <a:rPr lang="en-US" dirty="0"/>
              <a:t>Center for Talent Reporting</a:t>
            </a:r>
          </a:p>
        </p:txBody>
      </p:sp>
      <p:pic>
        <p:nvPicPr>
          <p:cNvPr id="12" name="Picture 11" descr="A picture containing text, vector graphics&#10;&#10;Description automatically generated">
            <a:extLst>
              <a:ext uri="{FF2B5EF4-FFF2-40B4-BE49-F238E27FC236}">
                <a16:creationId xmlns:a16="http://schemas.microsoft.com/office/drawing/2014/main" id="{A3F4D4EA-1D23-14B9-B0B9-1C3B2D088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507" y="1262742"/>
            <a:ext cx="6601644" cy="4593771"/>
          </a:xfrm>
          <a:prstGeom prst="rect">
            <a:avLst/>
          </a:prstGeom>
        </p:spPr>
      </p:pic>
    </p:spTree>
    <p:extLst>
      <p:ext uri="{BB962C8B-B14F-4D97-AF65-F5344CB8AC3E}">
        <p14:creationId xmlns:p14="http://schemas.microsoft.com/office/powerpoint/2010/main" val="1418713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#2: Discussion</a:t>
            </a:r>
            <a:br>
              <a:rPr lang="en-US" dirty="0"/>
            </a:br>
            <a:r>
              <a:rPr lang="en-US" sz="3200" dirty="0">
                <a:solidFill>
                  <a:srgbClr val="FF0000"/>
                </a:solidFill>
              </a:rPr>
              <a:t>The History of Learning Measurement and Use</a:t>
            </a:r>
          </a:p>
        </p:txBody>
      </p:sp>
      <p:sp>
        <p:nvSpPr>
          <p:cNvPr id="3" name="Content Placeholder 2"/>
          <p:cNvSpPr>
            <a:spLocks noGrp="1"/>
          </p:cNvSpPr>
          <p:nvPr>
            <p:ph idx="1"/>
          </p:nvPr>
        </p:nvSpPr>
        <p:spPr>
          <a:xfrm>
            <a:off x="664633" y="1752600"/>
            <a:ext cx="7547550" cy="4419600"/>
          </a:xfrm>
        </p:spPr>
        <p:txBody>
          <a:bodyPr/>
          <a:lstStyle/>
          <a:p>
            <a:r>
              <a:rPr lang="en-US" dirty="0"/>
              <a:t>For the next 7 minutes, we will put you into your breakout groups (same as previous) to share take-aways</a:t>
            </a:r>
          </a:p>
          <a:p>
            <a:r>
              <a:rPr lang="en-US" dirty="0"/>
              <a:t>Discuss:</a:t>
            </a:r>
          </a:p>
          <a:p>
            <a:pPr lvl="1"/>
            <a:r>
              <a:rPr lang="en-US" dirty="0"/>
              <a:t>What surprised you about the history</a:t>
            </a:r>
          </a:p>
          <a:p>
            <a:pPr lvl="1"/>
            <a:r>
              <a:rPr lang="en-US" dirty="0"/>
              <a:t>How we can increase use (instrumental, conceptual, support, external influence)</a:t>
            </a:r>
          </a:p>
          <a:p>
            <a:r>
              <a:rPr lang="en-US" dirty="0"/>
              <a:t>We will bring you back after 7 minutes </a:t>
            </a:r>
          </a:p>
          <a:p>
            <a:r>
              <a:rPr lang="en-US" dirty="0"/>
              <a:t>When you return, type one comment into chat about your discussion (what surprised you, how to ensure use?)</a:t>
            </a:r>
          </a:p>
        </p:txBody>
      </p:sp>
      <p:sp>
        <p:nvSpPr>
          <p:cNvPr id="4" name="Date Placeholder 3"/>
          <p:cNvSpPr>
            <a:spLocks noGrp="1"/>
          </p:cNvSpPr>
          <p:nvPr>
            <p:ph type="dt" sz="half" idx="10"/>
          </p:nvPr>
        </p:nvSpPr>
        <p:spPr/>
        <p:txBody>
          <a:bodyPr/>
          <a:lstStyle/>
          <a:p>
            <a:pPr lvl="0"/>
            <a:fld id="{98B9E07E-C2D6-430B-B183-2B048C07072F}" type="datetime5">
              <a:rPr lang="en-US" noProof="0" smtClean="0"/>
              <a:pPr lvl="0"/>
              <a:t>1-Nov-22</a:t>
            </a:fld>
            <a:endParaRPr lang="en-US" noProof="0" dirty="0"/>
          </a:p>
        </p:txBody>
      </p:sp>
      <p:sp>
        <p:nvSpPr>
          <p:cNvPr id="5" name="Footer Placeholder 4"/>
          <p:cNvSpPr>
            <a:spLocks noGrp="1"/>
          </p:cNvSpPr>
          <p:nvPr>
            <p:ph type="ftr" sz="quarter" idx="11"/>
          </p:nvPr>
        </p:nvSpPr>
        <p:spPr/>
        <p:txBody>
          <a:bodyPr/>
          <a:lstStyle/>
          <a:p>
            <a:pPr lvl="0"/>
            <a:r>
              <a:rPr lang="en-US" noProof="0" dirty="0"/>
              <a:t>Center for Talent Reporting</a:t>
            </a:r>
          </a:p>
        </p:txBody>
      </p:sp>
      <p:sp>
        <p:nvSpPr>
          <p:cNvPr id="6" name="Slide Number Placeholder 5"/>
          <p:cNvSpPr>
            <a:spLocks noGrp="1"/>
          </p:cNvSpPr>
          <p:nvPr>
            <p:ph type="sldNum" sz="quarter" idx="12"/>
          </p:nvPr>
        </p:nvSpPr>
        <p:spPr/>
        <p:txBody>
          <a:bodyPr/>
          <a:lstStyle/>
          <a:p>
            <a:pPr lvl="0"/>
            <a:fld id="{CB94A5B6-A587-BD47-8B1E-DC3DA0554FCF}" type="slidenum">
              <a:rPr lang="en-US" noProof="0" smtClean="0"/>
              <a:pPr lvl="0"/>
              <a:t>9</a:t>
            </a:fld>
            <a:endParaRPr lang="en-US" noProof="0" dirty="0"/>
          </a:p>
        </p:txBody>
      </p:sp>
      <p:pic>
        <p:nvPicPr>
          <p:cNvPr id="10" name="Picture 9" descr="Icon&#10;&#10;Description automatically generated with low confidence">
            <a:extLst>
              <a:ext uri="{FF2B5EF4-FFF2-40B4-BE49-F238E27FC236}">
                <a16:creationId xmlns:a16="http://schemas.microsoft.com/office/drawing/2014/main" id="{452C6A6E-2D50-6A6F-2A2D-9707B0D27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8542" y="1752600"/>
            <a:ext cx="3455885" cy="3095897"/>
          </a:xfrm>
          <a:prstGeom prst="rect">
            <a:avLst/>
          </a:prstGeom>
        </p:spPr>
      </p:pic>
    </p:spTree>
    <p:extLst>
      <p:ext uri="{BB962C8B-B14F-4D97-AF65-F5344CB8AC3E}">
        <p14:creationId xmlns:p14="http://schemas.microsoft.com/office/powerpoint/2010/main" val="1052402839"/>
      </p:ext>
    </p:extLst>
  </p:cSld>
  <p:clrMapOvr>
    <a:masterClrMapping/>
  </p:clrMapOvr>
</p:sld>
</file>

<file path=ppt/theme/theme1.xml><?xml version="1.0" encoding="utf-8"?>
<a:theme xmlns:a="http://schemas.openxmlformats.org/drawingml/2006/main" name="Advantage">
  <a:themeElements>
    <a:clrScheme name="TDRP">
      <a:dk1>
        <a:srgbClr val="292929"/>
      </a:dk1>
      <a:lt1>
        <a:sysClr val="window" lastClr="FFFFFF"/>
      </a:lt1>
      <a:dk2>
        <a:srgbClr val="ED1C29"/>
      </a:dk2>
      <a:lt2>
        <a:srgbClr val="525456"/>
      </a:lt2>
      <a:accent1>
        <a:srgbClr val="FFFFFF"/>
      </a:accent1>
      <a:accent2>
        <a:srgbClr val="48AD97"/>
      </a:accent2>
      <a:accent3>
        <a:srgbClr val="97CB64"/>
      </a:accent3>
      <a:accent4>
        <a:srgbClr val="FCEF47"/>
      </a:accent4>
      <a:accent5>
        <a:srgbClr val="F68B33"/>
      </a:accent5>
      <a:accent6>
        <a:srgbClr val="525456"/>
      </a:accent6>
      <a:hlink>
        <a:srgbClr val="0000FF"/>
      </a:hlink>
      <a:folHlink>
        <a:srgbClr val="800080"/>
      </a:folHlink>
    </a:clrScheme>
    <a:fontScheme name="TDRP">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tx2">
                <a:lumMod val="50000"/>
              </a:schemeClr>
            </a:gs>
            <a:gs pos="34000">
              <a:schemeClr val="tx2">
                <a:lumMod val="75000"/>
              </a:schemeClr>
            </a:gs>
            <a:gs pos="100000">
              <a:schemeClr val="tx2"/>
            </a:gs>
          </a:gsLst>
          <a:lin ang="16200000" scaled="0"/>
        </a:gradFill>
        <a:ln>
          <a:noFill/>
        </a:ln>
      </a:spPr>
      <a:bodyPr rtlCol="0" anchor="ctr"/>
      <a:lstStyle>
        <a:defPPr algn="ctr">
          <a:defRPr/>
        </a:defPPr>
      </a:lstStyle>
      <a:style>
        <a:lnRef idx="1">
          <a:schemeClr val="accent1"/>
        </a:lnRef>
        <a:fillRef idx="1001">
          <a:schemeClr val="dk2"/>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dvantage">
  <a:themeElements>
    <a:clrScheme name="TDRP">
      <a:dk1>
        <a:srgbClr val="292929"/>
      </a:dk1>
      <a:lt1>
        <a:sysClr val="window" lastClr="FFFFFF"/>
      </a:lt1>
      <a:dk2>
        <a:srgbClr val="ED1C29"/>
      </a:dk2>
      <a:lt2>
        <a:srgbClr val="525456"/>
      </a:lt2>
      <a:accent1>
        <a:srgbClr val="FFFFFF"/>
      </a:accent1>
      <a:accent2>
        <a:srgbClr val="48AD97"/>
      </a:accent2>
      <a:accent3>
        <a:srgbClr val="97CB64"/>
      </a:accent3>
      <a:accent4>
        <a:srgbClr val="FCEF47"/>
      </a:accent4>
      <a:accent5>
        <a:srgbClr val="F68B33"/>
      </a:accent5>
      <a:accent6>
        <a:srgbClr val="525456"/>
      </a:accent6>
      <a:hlink>
        <a:srgbClr val="0000FF"/>
      </a:hlink>
      <a:folHlink>
        <a:srgbClr val="800080"/>
      </a:folHlink>
    </a:clrScheme>
    <a:fontScheme name="TDRP">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tx2">
                <a:lumMod val="50000"/>
              </a:schemeClr>
            </a:gs>
            <a:gs pos="34000">
              <a:schemeClr val="tx2">
                <a:lumMod val="75000"/>
              </a:schemeClr>
            </a:gs>
            <a:gs pos="100000">
              <a:schemeClr val="tx2"/>
            </a:gs>
          </a:gsLst>
          <a:lin ang="16200000" scaled="0"/>
        </a:gradFill>
        <a:ln>
          <a:noFill/>
        </a:ln>
      </a:spPr>
      <a:bodyPr rtlCol="0" anchor="ctr"/>
      <a:lstStyle>
        <a:defPPr algn="ctr">
          <a:defRPr/>
        </a:defPPr>
      </a:lstStyle>
      <a:style>
        <a:lnRef idx="1">
          <a:schemeClr val="accent1"/>
        </a:lnRef>
        <a:fillRef idx="1001">
          <a:schemeClr val="dk2"/>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3032</TotalTime>
  <Words>1590</Words>
  <Application>Microsoft Office PowerPoint</Application>
  <PresentationFormat>Widescreen</PresentationFormat>
  <Paragraphs>229</Paragraphs>
  <Slides>10</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Lucida Grande</vt:lpstr>
      <vt:lpstr>Roboto</vt:lpstr>
      <vt:lpstr>Roboto-medium</vt:lpstr>
      <vt:lpstr>Times New Roman</vt:lpstr>
      <vt:lpstr>Wingdings</vt:lpstr>
      <vt:lpstr>Advantage</vt:lpstr>
      <vt:lpstr>1_Advantage</vt:lpstr>
      <vt:lpstr>History of Measurement &amp; Evaluation and Its Use </vt:lpstr>
      <vt:lpstr>Reflections</vt:lpstr>
      <vt:lpstr>History of Evaluation and Measurement* The Field, Broadly</vt:lpstr>
      <vt:lpstr>But Was it Used?*</vt:lpstr>
      <vt:lpstr>History of Evaluation and Measurement Learning Measurement</vt:lpstr>
      <vt:lpstr>Non-Use in L&amp;D</vt:lpstr>
      <vt:lpstr>What Do We Mean by Use?</vt:lpstr>
      <vt:lpstr>Q&amp;A: What Questions Do You Have?</vt:lpstr>
      <vt:lpstr>Breakout #2: Discussion The History of Learning Measurement and Use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State of TDRP  </dc:title>
  <dc:creator>Margaret Parskey</dc:creator>
  <cp:lastModifiedBy>Margaret Parskey</cp:lastModifiedBy>
  <cp:revision>32</cp:revision>
  <dcterms:created xsi:type="dcterms:W3CDTF">2022-10-16T19:40:45Z</dcterms:created>
  <dcterms:modified xsi:type="dcterms:W3CDTF">2022-11-02T01:11:08Z</dcterms:modified>
</cp:coreProperties>
</file>